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7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0693400" cy="7562850"/>
  <p:notesSz cx="10693400" cy="756285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D9DA"/>
    <a:srgbClr val="515151"/>
    <a:srgbClr val="404040"/>
    <a:srgbClr val="F1F1F1"/>
    <a:srgbClr val="414141"/>
    <a:srgbClr val="434343"/>
    <a:srgbClr val="B9B9B9"/>
    <a:srgbClr val="000000"/>
    <a:srgbClr val="070707"/>
    <a:srgbClr val="644D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38" autoAdjust="0"/>
    <p:restoredTop sz="94660"/>
  </p:normalViewPr>
  <p:slideViewPr>
    <p:cSldViewPr>
      <p:cViewPr varScale="1">
        <p:scale>
          <a:sx n="94" d="100"/>
          <a:sy n="94" d="100"/>
        </p:scale>
        <p:origin x="1602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498C2C-1E35-47EE-9A70-E7A47A64EB1C}" type="datetimeFigureOut">
              <a:rPr lang="ko-KR" altLang="en-US" smtClean="0"/>
              <a:t>24-11-01(Fri)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543300" y="946150"/>
            <a:ext cx="3606800" cy="2551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1069975" y="3640138"/>
            <a:ext cx="8553450" cy="29781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7183438"/>
            <a:ext cx="4633913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6057900" y="7183438"/>
            <a:ext cx="4632325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530A3D-701E-48A9-82FA-BA7C75E1BD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4712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530A3D-701E-48A9-82FA-BA7C75E1BDB3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02502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530A3D-701E-48A9-82FA-BA7C75E1BDB3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5534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59942" y="3008833"/>
            <a:ext cx="8973515" cy="3606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chemeClr val="tx1"/>
                </a:solidFill>
                <a:latin typeface="맑은 고딕"/>
                <a:cs typeface="맑은 고딕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chemeClr val="tx1"/>
                </a:solidFill>
                <a:latin typeface="맑은 고딕"/>
                <a:cs typeface="맑은 고딕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chemeClr val="tx1"/>
                </a:solidFill>
                <a:latin typeface="맑은 고딕"/>
                <a:cs typeface="맑은 고딕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9384860" y="332529"/>
            <a:ext cx="1030093" cy="1244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249936"/>
            <a:ext cx="66040" cy="853440"/>
          </a:xfrm>
          <a:custGeom>
            <a:avLst/>
            <a:gdLst/>
            <a:ahLst/>
            <a:cxnLst/>
            <a:rect l="l" t="t" r="r" b="b"/>
            <a:pathLst>
              <a:path w="66040" h="853440">
                <a:moveTo>
                  <a:pt x="65532" y="0"/>
                </a:moveTo>
                <a:lnTo>
                  <a:pt x="0" y="0"/>
                </a:lnTo>
                <a:lnTo>
                  <a:pt x="0" y="853439"/>
                </a:lnTo>
                <a:lnTo>
                  <a:pt x="65532" y="853439"/>
                </a:lnTo>
                <a:lnTo>
                  <a:pt x="65532" y="0"/>
                </a:lnTo>
                <a:close/>
              </a:path>
            </a:pathLst>
          </a:custGeom>
          <a:solidFill>
            <a:srgbClr val="E8641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351889" y="104332"/>
            <a:ext cx="5080" cy="6350"/>
          </a:xfrm>
          <a:custGeom>
            <a:avLst/>
            <a:gdLst/>
            <a:ahLst/>
            <a:cxnLst/>
            <a:rect l="l" t="t" r="r" b="b"/>
            <a:pathLst>
              <a:path w="5079" h="6350">
                <a:moveTo>
                  <a:pt x="0" y="0"/>
                </a:moveTo>
                <a:lnTo>
                  <a:pt x="0" y="6116"/>
                </a:lnTo>
                <a:lnTo>
                  <a:pt x="4587" y="305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480307" y="332042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9175" y="0"/>
                </a:moveTo>
                <a:lnTo>
                  <a:pt x="0" y="4587"/>
                </a:lnTo>
                <a:lnTo>
                  <a:pt x="9175" y="9174"/>
                </a:lnTo>
                <a:lnTo>
                  <a:pt x="917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88935" y="107391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529" y="0"/>
                </a:moveTo>
                <a:lnTo>
                  <a:pt x="0" y="0"/>
                </a:lnTo>
                <a:lnTo>
                  <a:pt x="1529" y="1529"/>
                </a:lnTo>
                <a:lnTo>
                  <a:pt x="152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350360" y="559879"/>
            <a:ext cx="9525" cy="10795"/>
          </a:xfrm>
          <a:custGeom>
            <a:avLst/>
            <a:gdLst/>
            <a:ahLst/>
            <a:cxnLst/>
            <a:rect l="l" t="t" r="r" b="b"/>
            <a:pathLst>
              <a:path w="9525" h="10795">
                <a:moveTo>
                  <a:pt x="0" y="0"/>
                </a:moveTo>
                <a:lnTo>
                  <a:pt x="0" y="10703"/>
                </a:lnTo>
                <a:lnTo>
                  <a:pt x="9175" y="611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477248" y="786059"/>
            <a:ext cx="12700" cy="15875"/>
          </a:xfrm>
          <a:custGeom>
            <a:avLst/>
            <a:gdLst/>
            <a:ahLst/>
            <a:cxnLst/>
            <a:rect l="l" t="t" r="r" b="b"/>
            <a:pathLst>
              <a:path w="12700" h="15875">
                <a:moveTo>
                  <a:pt x="12233" y="0"/>
                </a:moveTo>
                <a:lnTo>
                  <a:pt x="0" y="7645"/>
                </a:lnTo>
                <a:lnTo>
                  <a:pt x="12233" y="15291"/>
                </a:lnTo>
                <a:lnTo>
                  <a:pt x="1223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85878" y="562937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6114" y="0"/>
                </a:moveTo>
                <a:lnTo>
                  <a:pt x="0" y="3058"/>
                </a:lnTo>
                <a:lnTo>
                  <a:pt x="6114" y="6116"/>
                </a:lnTo>
                <a:lnTo>
                  <a:pt x="6114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350360" y="1016954"/>
            <a:ext cx="10795" cy="12700"/>
          </a:xfrm>
          <a:custGeom>
            <a:avLst/>
            <a:gdLst/>
            <a:ahLst/>
            <a:cxnLst/>
            <a:rect l="l" t="t" r="r" b="b"/>
            <a:pathLst>
              <a:path w="10795" h="12700">
                <a:moveTo>
                  <a:pt x="0" y="0"/>
                </a:moveTo>
                <a:lnTo>
                  <a:pt x="0" y="12232"/>
                </a:lnTo>
                <a:lnTo>
                  <a:pt x="10704" y="611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475719" y="1243135"/>
            <a:ext cx="15875" cy="17145"/>
          </a:xfrm>
          <a:custGeom>
            <a:avLst/>
            <a:gdLst/>
            <a:ahLst/>
            <a:cxnLst/>
            <a:rect l="l" t="t" r="r" b="b"/>
            <a:pathLst>
              <a:path w="15875" h="17144">
                <a:moveTo>
                  <a:pt x="15292" y="0"/>
                </a:moveTo>
                <a:lnTo>
                  <a:pt x="0" y="7645"/>
                </a:lnTo>
                <a:lnTo>
                  <a:pt x="15292" y="16820"/>
                </a:lnTo>
                <a:lnTo>
                  <a:pt x="1529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85878" y="1020012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6114" y="0"/>
                </a:moveTo>
                <a:lnTo>
                  <a:pt x="0" y="3058"/>
                </a:lnTo>
                <a:lnTo>
                  <a:pt x="6114" y="6116"/>
                </a:lnTo>
                <a:lnTo>
                  <a:pt x="6114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k object 27"/>
          <p:cNvSpPr/>
          <p:nvPr/>
        </p:nvSpPr>
        <p:spPr>
          <a:xfrm>
            <a:off x="350360" y="1474030"/>
            <a:ext cx="10795" cy="12700"/>
          </a:xfrm>
          <a:custGeom>
            <a:avLst/>
            <a:gdLst/>
            <a:ahLst/>
            <a:cxnLst/>
            <a:rect l="l" t="t" r="r" b="b"/>
            <a:pathLst>
              <a:path w="10795" h="12700">
                <a:moveTo>
                  <a:pt x="0" y="0"/>
                </a:moveTo>
                <a:lnTo>
                  <a:pt x="0" y="12232"/>
                </a:lnTo>
                <a:lnTo>
                  <a:pt x="10704" y="611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k object 28"/>
          <p:cNvSpPr/>
          <p:nvPr/>
        </p:nvSpPr>
        <p:spPr>
          <a:xfrm>
            <a:off x="477248" y="1701739"/>
            <a:ext cx="12700" cy="13970"/>
          </a:xfrm>
          <a:custGeom>
            <a:avLst/>
            <a:gdLst/>
            <a:ahLst/>
            <a:cxnLst/>
            <a:rect l="l" t="t" r="r" b="b"/>
            <a:pathLst>
              <a:path w="12700" h="13969">
                <a:moveTo>
                  <a:pt x="12233" y="0"/>
                </a:moveTo>
                <a:lnTo>
                  <a:pt x="0" y="7645"/>
                </a:lnTo>
                <a:lnTo>
                  <a:pt x="12233" y="13761"/>
                </a:lnTo>
                <a:lnTo>
                  <a:pt x="1223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k object 29"/>
          <p:cNvSpPr/>
          <p:nvPr/>
        </p:nvSpPr>
        <p:spPr>
          <a:xfrm>
            <a:off x="87405" y="1478617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3058" y="0"/>
                </a:moveTo>
                <a:lnTo>
                  <a:pt x="0" y="1529"/>
                </a:lnTo>
                <a:lnTo>
                  <a:pt x="3058" y="3058"/>
                </a:lnTo>
                <a:lnTo>
                  <a:pt x="305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k object 30"/>
          <p:cNvSpPr/>
          <p:nvPr/>
        </p:nvSpPr>
        <p:spPr>
          <a:xfrm>
            <a:off x="351889" y="1932634"/>
            <a:ext cx="6350" cy="9525"/>
          </a:xfrm>
          <a:custGeom>
            <a:avLst/>
            <a:gdLst/>
            <a:ahLst/>
            <a:cxnLst/>
            <a:rect l="l" t="t" r="r" b="b"/>
            <a:pathLst>
              <a:path w="6350" h="9525">
                <a:moveTo>
                  <a:pt x="0" y="0"/>
                </a:moveTo>
                <a:lnTo>
                  <a:pt x="0" y="9174"/>
                </a:lnTo>
                <a:lnTo>
                  <a:pt x="6116" y="458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k object 31"/>
          <p:cNvSpPr/>
          <p:nvPr/>
        </p:nvSpPr>
        <p:spPr>
          <a:xfrm>
            <a:off x="480307" y="2161873"/>
            <a:ext cx="8255" cy="8255"/>
          </a:xfrm>
          <a:custGeom>
            <a:avLst/>
            <a:gdLst/>
            <a:ahLst/>
            <a:cxnLst/>
            <a:rect l="l" t="t" r="r" b="b"/>
            <a:pathLst>
              <a:path w="8254" h="8255">
                <a:moveTo>
                  <a:pt x="7646" y="0"/>
                </a:moveTo>
                <a:lnTo>
                  <a:pt x="0" y="4587"/>
                </a:lnTo>
                <a:lnTo>
                  <a:pt x="7646" y="7645"/>
                </a:lnTo>
                <a:lnTo>
                  <a:pt x="764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k object 32"/>
          <p:cNvSpPr/>
          <p:nvPr/>
        </p:nvSpPr>
        <p:spPr>
          <a:xfrm>
            <a:off x="88935" y="193722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529" y="0"/>
                </a:moveTo>
                <a:lnTo>
                  <a:pt x="0" y="0"/>
                </a:lnTo>
                <a:lnTo>
                  <a:pt x="1529" y="1529"/>
                </a:lnTo>
                <a:lnTo>
                  <a:pt x="152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k object 33"/>
          <p:cNvSpPr/>
          <p:nvPr/>
        </p:nvSpPr>
        <p:spPr>
          <a:xfrm>
            <a:off x="2131371" y="67634"/>
            <a:ext cx="70485" cy="81280"/>
          </a:xfrm>
          <a:custGeom>
            <a:avLst/>
            <a:gdLst/>
            <a:ahLst/>
            <a:cxnLst/>
            <a:rect l="l" t="t" r="r" b="b"/>
            <a:pathLst>
              <a:path w="70485" h="81280">
                <a:moveTo>
                  <a:pt x="70344" y="0"/>
                </a:moveTo>
                <a:lnTo>
                  <a:pt x="0" y="39756"/>
                </a:lnTo>
                <a:lnTo>
                  <a:pt x="70344" y="81042"/>
                </a:lnTo>
                <a:lnTo>
                  <a:pt x="70344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k object 34"/>
          <p:cNvSpPr/>
          <p:nvPr/>
        </p:nvSpPr>
        <p:spPr>
          <a:xfrm>
            <a:off x="2412750" y="56930"/>
            <a:ext cx="88900" cy="102870"/>
          </a:xfrm>
          <a:custGeom>
            <a:avLst/>
            <a:gdLst/>
            <a:ahLst/>
            <a:cxnLst/>
            <a:rect l="l" t="t" r="r" b="b"/>
            <a:pathLst>
              <a:path w="88900" h="102870">
                <a:moveTo>
                  <a:pt x="0" y="0"/>
                </a:moveTo>
                <a:lnTo>
                  <a:pt x="0" y="102322"/>
                </a:lnTo>
                <a:lnTo>
                  <a:pt x="88695" y="5046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k object 35"/>
          <p:cNvSpPr/>
          <p:nvPr/>
        </p:nvSpPr>
        <p:spPr>
          <a:xfrm>
            <a:off x="2888215" y="37052"/>
            <a:ext cx="124460" cy="142240"/>
          </a:xfrm>
          <a:custGeom>
            <a:avLst/>
            <a:gdLst/>
            <a:ahLst/>
            <a:cxnLst/>
            <a:rect l="l" t="t" r="r" b="b"/>
            <a:pathLst>
              <a:path w="124460" h="142240">
                <a:moveTo>
                  <a:pt x="123868" y="0"/>
                </a:moveTo>
                <a:lnTo>
                  <a:pt x="0" y="70338"/>
                </a:lnTo>
                <a:lnTo>
                  <a:pt x="123868" y="142079"/>
                </a:lnTo>
                <a:lnTo>
                  <a:pt x="12386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k object 36"/>
          <p:cNvSpPr/>
          <p:nvPr/>
        </p:nvSpPr>
        <p:spPr>
          <a:xfrm>
            <a:off x="3187818" y="27877"/>
            <a:ext cx="140970" cy="160655"/>
          </a:xfrm>
          <a:custGeom>
            <a:avLst/>
            <a:gdLst/>
            <a:ahLst/>
            <a:cxnLst/>
            <a:rect l="l" t="t" r="r" b="b"/>
            <a:pathLst>
              <a:path w="140970" h="160655">
                <a:moveTo>
                  <a:pt x="0" y="0"/>
                </a:moveTo>
                <a:lnTo>
                  <a:pt x="0" y="160428"/>
                </a:lnTo>
                <a:lnTo>
                  <a:pt x="140689" y="7951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k object 37"/>
          <p:cNvSpPr/>
          <p:nvPr/>
        </p:nvSpPr>
        <p:spPr>
          <a:xfrm>
            <a:off x="3655636" y="15644"/>
            <a:ext cx="160655" cy="185420"/>
          </a:xfrm>
          <a:custGeom>
            <a:avLst/>
            <a:gdLst/>
            <a:ahLst/>
            <a:cxnLst/>
            <a:rect l="l" t="t" r="r" b="b"/>
            <a:pathLst>
              <a:path w="160654" h="185420">
                <a:moveTo>
                  <a:pt x="160569" y="0"/>
                </a:moveTo>
                <a:lnTo>
                  <a:pt x="0" y="91746"/>
                </a:lnTo>
                <a:lnTo>
                  <a:pt x="160569" y="184894"/>
                </a:lnTo>
                <a:lnTo>
                  <a:pt x="16056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k object 38"/>
          <p:cNvSpPr/>
          <p:nvPr/>
        </p:nvSpPr>
        <p:spPr>
          <a:xfrm>
            <a:off x="3970532" y="11057"/>
            <a:ext cx="168275" cy="194310"/>
          </a:xfrm>
          <a:custGeom>
            <a:avLst/>
            <a:gdLst/>
            <a:ahLst/>
            <a:cxnLst/>
            <a:rect l="l" t="t" r="r" b="b"/>
            <a:pathLst>
              <a:path w="168275" h="194310">
                <a:moveTo>
                  <a:pt x="0" y="0"/>
                </a:moveTo>
                <a:lnTo>
                  <a:pt x="0" y="194069"/>
                </a:lnTo>
                <a:lnTo>
                  <a:pt x="168215" y="9633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bk object 39"/>
          <p:cNvSpPr/>
          <p:nvPr/>
        </p:nvSpPr>
        <p:spPr>
          <a:xfrm>
            <a:off x="4442938" y="11057"/>
            <a:ext cx="168275" cy="194310"/>
          </a:xfrm>
          <a:custGeom>
            <a:avLst/>
            <a:gdLst/>
            <a:ahLst/>
            <a:cxnLst/>
            <a:rect l="l" t="t" r="r" b="b"/>
            <a:pathLst>
              <a:path w="168275" h="194310">
                <a:moveTo>
                  <a:pt x="168215" y="0"/>
                </a:moveTo>
                <a:lnTo>
                  <a:pt x="0" y="96333"/>
                </a:lnTo>
                <a:lnTo>
                  <a:pt x="168215" y="194069"/>
                </a:lnTo>
                <a:lnTo>
                  <a:pt x="16821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bk object 40"/>
          <p:cNvSpPr/>
          <p:nvPr/>
        </p:nvSpPr>
        <p:spPr>
          <a:xfrm>
            <a:off x="4764077" y="11057"/>
            <a:ext cx="167005" cy="193040"/>
          </a:xfrm>
          <a:custGeom>
            <a:avLst/>
            <a:gdLst/>
            <a:ahLst/>
            <a:cxnLst/>
            <a:rect l="l" t="t" r="r" b="b"/>
            <a:pathLst>
              <a:path w="167004" h="193040">
                <a:moveTo>
                  <a:pt x="0" y="0"/>
                </a:moveTo>
                <a:lnTo>
                  <a:pt x="0" y="192540"/>
                </a:lnTo>
                <a:lnTo>
                  <a:pt x="166559" y="9633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k object 41"/>
          <p:cNvSpPr/>
          <p:nvPr/>
        </p:nvSpPr>
        <p:spPr>
          <a:xfrm>
            <a:off x="1744602" y="304518"/>
            <a:ext cx="57150" cy="64769"/>
          </a:xfrm>
          <a:custGeom>
            <a:avLst/>
            <a:gdLst/>
            <a:ahLst/>
            <a:cxnLst/>
            <a:rect l="l" t="t" r="r" b="b"/>
            <a:pathLst>
              <a:path w="57150" h="64770">
                <a:moveTo>
                  <a:pt x="56581" y="0"/>
                </a:moveTo>
                <a:lnTo>
                  <a:pt x="0" y="32111"/>
                </a:lnTo>
                <a:lnTo>
                  <a:pt x="56581" y="64222"/>
                </a:lnTo>
                <a:lnTo>
                  <a:pt x="5658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bk object 42"/>
          <p:cNvSpPr/>
          <p:nvPr/>
        </p:nvSpPr>
        <p:spPr>
          <a:xfrm>
            <a:off x="2022923" y="296872"/>
            <a:ext cx="70485" cy="80010"/>
          </a:xfrm>
          <a:custGeom>
            <a:avLst/>
            <a:gdLst/>
            <a:ahLst/>
            <a:cxnLst/>
            <a:rect l="l" t="t" r="r" b="b"/>
            <a:pathLst>
              <a:path w="70485" h="80010">
                <a:moveTo>
                  <a:pt x="0" y="0"/>
                </a:moveTo>
                <a:lnTo>
                  <a:pt x="0" y="79513"/>
                </a:lnTo>
                <a:lnTo>
                  <a:pt x="70344" y="3975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bk object 43"/>
          <p:cNvSpPr/>
          <p:nvPr/>
        </p:nvSpPr>
        <p:spPr>
          <a:xfrm>
            <a:off x="2507563" y="278523"/>
            <a:ext cx="100965" cy="116839"/>
          </a:xfrm>
          <a:custGeom>
            <a:avLst/>
            <a:gdLst/>
            <a:ahLst/>
            <a:cxnLst/>
            <a:rect l="l" t="t" r="r" b="b"/>
            <a:pathLst>
              <a:path w="100964" h="116839">
                <a:moveTo>
                  <a:pt x="100802" y="0"/>
                </a:moveTo>
                <a:lnTo>
                  <a:pt x="0" y="58106"/>
                </a:lnTo>
                <a:lnTo>
                  <a:pt x="100802" y="116212"/>
                </a:lnTo>
                <a:lnTo>
                  <a:pt x="10080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bk object 44"/>
          <p:cNvSpPr/>
          <p:nvPr/>
        </p:nvSpPr>
        <p:spPr>
          <a:xfrm>
            <a:off x="2799520" y="269348"/>
            <a:ext cx="116839" cy="134620"/>
          </a:xfrm>
          <a:custGeom>
            <a:avLst/>
            <a:gdLst/>
            <a:ahLst/>
            <a:cxnLst/>
            <a:rect l="l" t="t" r="r" b="b"/>
            <a:pathLst>
              <a:path w="116839" h="134620">
                <a:moveTo>
                  <a:pt x="0" y="0"/>
                </a:moveTo>
                <a:lnTo>
                  <a:pt x="0" y="134561"/>
                </a:lnTo>
                <a:lnTo>
                  <a:pt x="116221" y="6728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bk object 45"/>
          <p:cNvSpPr/>
          <p:nvPr/>
        </p:nvSpPr>
        <p:spPr>
          <a:xfrm>
            <a:off x="3271926" y="254057"/>
            <a:ext cx="142240" cy="165735"/>
          </a:xfrm>
          <a:custGeom>
            <a:avLst/>
            <a:gdLst/>
            <a:ahLst/>
            <a:cxnLst/>
            <a:rect l="l" t="t" r="r" b="b"/>
            <a:pathLst>
              <a:path w="142239" h="165734">
                <a:moveTo>
                  <a:pt x="142218" y="0"/>
                </a:moveTo>
                <a:lnTo>
                  <a:pt x="0" y="82571"/>
                </a:lnTo>
                <a:lnTo>
                  <a:pt x="142218" y="165143"/>
                </a:lnTo>
                <a:lnTo>
                  <a:pt x="14221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bk object 46"/>
          <p:cNvSpPr/>
          <p:nvPr/>
        </p:nvSpPr>
        <p:spPr>
          <a:xfrm>
            <a:off x="3580704" y="249470"/>
            <a:ext cx="149860" cy="174625"/>
          </a:xfrm>
          <a:custGeom>
            <a:avLst/>
            <a:gdLst/>
            <a:ahLst/>
            <a:cxnLst/>
            <a:rect l="l" t="t" r="r" b="b"/>
            <a:pathLst>
              <a:path w="149860" h="174625">
                <a:moveTo>
                  <a:pt x="0" y="0"/>
                </a:moveTo>
                <a:lnTo>
                  <a:pt x="0" y="174318"/>
                </a:lnTo>
                <a:lnTo>
                  <a:pt x="149865" y="8715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bk object 47"/>
          <p:cNvSpPr/>
          <p:nvPr/>
        </p:nvSpPr>
        <p:spPr>
          <a:xfrm>
            <a:off x="4056169" y="246412"/>
            <a:ext cx="154940" cy="180975"/>
          </a:xfrm>
          <a:custGeom>
            <a:avLst/>
            <a:gdLst/>
            <a:ahLst/>
            <a:cxnLst/>
            <a:rect l="l" t="t" r="r" b="b"/>
            <a:pathLst>
              <a:path w="154939" h="180975">
                <a:moveTo>
                  <a:pt x="154452" y="0"/>
                </a:moveTo>
                <a:lnTo>
                  <a:pt x="0" y="90217"/>
                </a:lnTo>
                <a:lnTo>
                  <a:pt x="154452" y="180434"/>
                </a:lnTo>
                <a:lnTo>
                  <a:pt x="15445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bk object 48"/>
          <p:cNvSpPr/>
          <p:nvPr/>
        </p:nvSpPr>
        <p:spPr>
          <a:xfrm>
            <a:off x="4372720" y="247941"/>
            <a:ext cx="153035" cy="177800"/>
          </a:xfrm>
          <a:custGeom>
            <a:avLst/>
            <a:gdLst/>
            <a:ahLst/>
            <a:cxnLst/>
            <a:rect l="l" t="t" r="r" b="b"/>
            <a:pathLst>
              <a:path w="153035" h="177800">
                <a:moveTo>
                  <a:pt x="0" y="0"/>
                </a:moveTo>
                <a:lnTo>
                  <a:pt x="0" y="177376"/>
                </a:lnTo>
                <a:lnTo>
                  <a:pt x="152796" y="8868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bk object 49"/>
          <p:cNvSpPr/>
          <p:nvPr/>
        </p:nvSpPr>
        <p:spPr>
          <a:xfrm>
            <a:off x="4852773" y="250999"/>
            <a:ext cx="148590" cy="171450"/>
          </a:xfrm>
          <a:custGeom>
            <a:avLst/>
            <a:gdLst/>
            <a:ahLst/>
            <a:cxnLst/>
            <a:rect l="l" t="t" r="r" b="b"/>
            <a:pathLst>
              <a:path w="148589" h="171450">
                <a:moveTo>
                  <a:pt x="148208" y="0"/>
                </a:moveTo>
                <a:lnTo>
                  <a:pt x="0" y="85629"/>
                </a:lnTo>
                <a:lnTo>
                  <a:pt x="148208" y="171259"/>
                </a:lnTo>
                <a:lnTo>
                  <a:pt x="14820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bk object 50"/>
          <p:cNvSpPr/>
          <p:nvPr/>
        </p:nvSpPr>
        <p:spPr>
          <a:xfrm>
            <a:off x="5167668" y="254057"/>
            <a:ext cx="142240" cy="165735"/>
          </a:xfrm>
          <a:custGeom>
            <a:avLst/>
            <a:gdLst/>
            <a:ahLst/>
            <a:cxnLst/>
            <a:rect l="l" t="t" r="r" b="b"/>
            <a:pathLst>
              <a:path w="142239" h="165734">
                <a:moveTo>
                  <a:pt x="0" y="0"/>
                </a:moveTo>
                <a:lnTo>
                  <a:pt x="0" y="165143"/>
                </a:lnTo>
                <a:lnTo>
                  <a:pt x="142218" y="8257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bk object 51"/>
          <p:cNvSpPr/>
          <p:nvPr/>
        </p:nvSpPr>
        <p:spPr>
          <a:xfrm>
            <a:off x="5239542" y="15644"/>
            <a:ext cx="160655" cy="185420"/>
          </a:xfrm>
          <a:custGeom>
            <a:avLst/>
            <a:gdLst/>
            <a:ahLst/>
            <a:cxnLst/>
            <a:rect l="l" t="t" r="r" b="b"/>
            <a:pathLst>
              <a:path w="160654" h="185420">
                <a:moveTo>
                  <a:pt x="160442" y="0"/>
                </a:moveTo>
                <a:lnTo>
                  <a:pt x="0" y="91746"/>
                </a:lnTo>
                <a:lnTo>
                  <a:pt x="160442" y="184894"/>
                </a:lnTo>
                <a:lnTo>
                  <a:pt x="16044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bk object 52"/>
          <p:cNvSpPr/>
          <p:nvPr/>
        </p:nvSpPr>
        <p:spPr>
          <a:xfrm>
            <a:off x="1636154" y="82925"/>
            <a:ext cx="43180" cy="50800"/>
          </a:xfrm>
          <a:custGeom>
            <a:avLst/>
            <a:gdLst/>
            <a:ahLst/>
            <a:cxnLst/>
            <a:rect l="l" t="t" r="r" b="b"/>
            <a:pathLst>
              <a:path w="43180" h="50800">
                <a:moveTo>
                  <a:pt x="0" y="0"/>
                </a:moveTo>
                <a:lnTo>
                  <a:pt x="0" y="50460"/>
                </a:lnTo>
                <a:lnTo>
                  <a:pt x="42691" y="2446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bk object 53"/>
          <p:cNvSpPr/>
          <p:nvPr/>
        </p:nvSpPr>
        <p:spPr>
          <a:xfrm>
            <a:off x="1631566" y="533884"/>
            <a:ext cx="55244" cy="62865"/>
          </a:xfrm>
          <a:custGeom>
            <a:avLst/>
            <a:gdLst/>
            <a:ahLst/>
            <a:cxnLst/>
            <a:rect l="l" t="t" r="r" b="b"/>
            <a:pathLst>
              <a:path w="55244" h="62865">
                <a:moveTo>
                  <a:pt x="0" y="0"/>
                </a:moveTo>
                <a:lnTo>
                  <a:pt x="0" y="62693"/>
                </a:lnTo>
                <a:lnTo>
                  <a:pt x="54925" y="3211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bk object 54"/>
          <p:cNvSpPr/>
          <p:nvPr/>
        </p:nvSpPr>
        <p:spPr>
          <a:xfrm>
            <a:off x="2125254" y="518593"/>
            <a:ext cx="80010" cy="93345"/>
          </a:xfrm>
          <a:custGeom>
            <a:avLst/>
            <a:gdLst/>
            <a:ahLst/>
            <a:cxnLst/>
            <a:rect l="l" t="t" r="r" b="b"/>
            <a:pathLst>
              <a:path w="80010" h="93345">
                <a:moveTo>
                  <a:pt x="79520" y="0"/>
                </a:moveTo>
                <a:lnTo>
                  <a:pt x="0" y="47402"/>
                </a:lnTo>
                <a:lnTo>
                  <a:pt x="79520" y="93275"/>
                </a:lnTo>
                <a:lnTo>
                  <a:pt x="7952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bk object 55"/>
          <p:cNvSpPr/>
          <p:nvPr/>
        </p:nvSpPr>
        <p:spPr>
          <a:xfrm>
            <a:off x="2411221" y="510947"/>
            <a:ext cx="95250" cy="108585"/>
          </a:xfrm>
          <a:custGeom>
            <a:avLst/>
            <a:gdLst/>
            <a:ahLst/>
            <a:cxnLst/>
            <a:rect l="l" t="t" r="r" b="b"/>
            <a:pathLst>
              <a:path w="95250" h="108584">
                <a:moveTo>
                  <a:pt x="0" y="0"/>
                </a:moveTo>
                <a:lnTo>
                  <a:pt x="0" y="108439"/>
                </a:lnTo>
                <a:lnTo>
                  <a:pt x="94812" y="5504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bk object 56"/>
          <p:cNvSpPr/>
          <p:nvPr/>
        </p:nvSpPr>
        <p:spPr>
          <a:xfrm>
            <a:off x="2892803" y="497185"/>
            <a:ext cx="118110" cy="136525"/>
          </a:xfrm>
          <a:custGeom>
            <a:avLst/>
            <a:gdLst/>
            <a:ahLst/>
            <a:cxnLst/>
            <a:rect l="l" t="t" r="r" b="b"/>
            <a:pathLst>
              <a:path w="118110" h="136525">
                <a:moveTo>
                  <a:pt x="117751" y="0"/>
                </a:moveTo>
                <a:lnTo>
                  <a:pt x="0" y="68809"/>
                </a:lnTo>
                <a:lnTo>
                  <a:pt x="117751" y="135963"/>
                </a:lnTo>
                <a:lnTo>
                  <a:pt x="11775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bk object 57"/>
          <p:cNvSpPr/>
          <p:nvPr/>
        </p:nvSpPr>
        <p:spPr>
          <a:xfrm>
            <a:off x="3192406" y="492598"/>
            <a:ext cx="127000" cy="146685"/>
          </a:xfrm>
          <a:custGeom>
            <a:avLst/>
            <a:gdLst/>
            <a:ahLst/>
            <a:cxnLst/>
            <a:rect l="l" t="t" r="r" b="b"/>
            <a:pathLst>
              <a:path w="127000" h="146684">
                <a:moveTo>
                  <a:pt x="0" y="0"/>
                </a:moveTo>
                <a:lnTo>
                  <a:pt x="0" y="146666"/>
                </a:lnTo>
                <a:lnTo>
                  <a:pt x="126926" y="7339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bk object 58"/>
          <p:cNvSpPr/>
          <p:nvPr/>
        </p:nvSpPr>
        <p:spPr>
          <a:xfrm>
            <a:off x="3673987" y="488011"/>
            <a:ext cx="133350" cy="154940"/>
          </a:xfrm>
          <a:custGeom>
            <a:avLst/>
            <a:gdLst/>
            <a:ahLst/>
            <a:cxnLst/>
            <a:rect l="l" t="t" r="r" b="b"/>
            <a:pathLst>
              <a:path w="133350" h="154940">
                <a:moveTo>
                  <a:pt x="133043" y="0"/>
                </a:moveTo>
                <a:lnTo>
                  <a:pt x="0" y="77984"/>
                </a:lnTo>
                <a:lnTo>
                  <a:pt x="133043" y="154312"/>
                </a:lnTo>
                <a:lnTo>
                  <a:pt x="13304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bk object 59"/>
          <p:cNvSpPr/>
          <p:nvPr/>
        </p:nvSpPr>
        <p:spPr>
          <a:xfrm>
            <a:off x="3981236" y="486482"/>
            <a:ext cx="137795" cy="157480"/>
          </a:xfrm>
          <a:custGeom>
            <a:avLst/>
            <a:gdLst/>
            <a:ahLst/>
            <a:cxnLst/>
            <a:rect l="l" t="t" r="r" b="b"/>
            <a:pathLst>
              <a:path w="137795" h="157479">
                <a:moveTo>
                  <a:pt x="0" y="0"/>
                </a:moveTo>
                <a:lnTo>
                  <a:pt x="0" y="157370"/>
                </a:lnTo>
                <a:lnTo>
                  <a:pt x="137631" y="7951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bk object 60"/>
          <p:cNvSpPr/>
          <p:nvPr/>
        </p:nvSpPr>
        <p:spPr>
          <a:xfrm>
            <a:off x="4468935" y="489540"/>
            <a:ext cx="130175" cy="151765"/>
          </a:xfrm>
          <a:custGeom>
            <a:avLst/>
            <a:gdLst/>
            <a:ahLst/>
            <a:cxnLst/>
            <a:rect l="l" t="t" r="r" b="b"/>
            <a:pathLst>
              <a:path w="130175" h="151765">
                <a:moveTo>
                  <a:pt x="129984" y="0"/>
                </a:moveTo>
                <a:lnTo>
                  <a:pt x="0" y="76455"/>
                </a:lnTo>
                <a:lnTo>
                  <a:pt x="129984" y="151254"/>
                </a:lnTo>
                <a:lnTo>
                  <a:pt x="129984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bk object 61"/>
          <p:cNvSpPr/>
          <p:nvPr/>
        </p:nvSpPr>
        <p:spPr>
          <a:xfrm>
            <a:off x="4776311" y="491069"/>
            <a:ext cx="128905" cy="148590"/>
          </a:xfrm>
          <a:custGeom>
            <a:avLst/>
            <a:gdLst/>
            <a:ahLst/>
            <a:cxnLst/>
            <a:rect l="l" t="t" r="r" b="b"/>
            <a:pathLst>
              <a:path w="128904" h="148590">
                <a:moveTo>
                  <a:pt x="0" y="0"/>
                </a:moveTo>
                <a:lnTo>
                  <a:pt x="0" y="148195"/>
                </a:lnTo>
                <a:lnTo>
                  <a:pt x="128328" y="7492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bk object 62"/>
          <p:cNvSpPr/>
          <p:nvPr/>
        </p:nvSpPr>
        <p:spPr>
          <a:xfrm>
            <a:off x="5268597" y="497185"/>
            <a:ext cx="118110" cy="136525"/>
          </a:xfrm>
          <a:custGeom>
            <a:avLst/>
            <a:gdLst/>
            <a:ahLst/>
            <a:cxnLst/>
            <a:rect l="l" t="t" r="r" b="b"/>
            <a:pathLst>
              <a:path w="118110" h="136525">
                <a:moveTo>
                  <a:pt x="117623" y="0"/>
                </a:moveTo>
                <a:lnTo>
                  <a:pt x="0" y="68809"/>
                </a:lnTo>
                <a:lnTo>
                  <a:pt x="117623" y="135963"/>
                </a:lnTo>
                <a:lnTo>
                  <a:pt x="11762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bk object 63"/>
          <p:cNvSpPr/>
          <p:nvPr/>
        </p:nvSpPr>
        <p:spPr>
          <a:xfrm>
            <a:off x="5559025" y="17173"/>
            <a:ext cx="158115" cy="182245"/>
          </a:xfrm>
          <a:custGeom>
            <a:avLst/>
            <a:gdLst/>
            <a:ahLst/>
            <a:cxnLst/>
            <a:rect l="l" t="t" r="r" b="b"/>
            <a:pathLst>
              <a:path w="158114" h="182245">
                <a:moveTo>
                  <a:pt x="0" y="0"/>
                </a:moveTo>
                <a:lnTo>
                  <a:pt x="0" y="181836"/>
                </a:lnTo>
                <a:lnTo>
                  <a:pt x="157511" y="9021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bk object 64"/>
          <p:cNvSpPr/>
          <p:nvPr/>
        </p:nvSpPr>
        <p:spPr>
          <a:xfrm>
            <a:off x="1365479" y="89041"/>
            <a:ext cx="32384" cy="36830"/>
          </a:xfrm>
          <a:custGeom>
            <a:avLst/>
            <a:gdLst/>
            <a:ahLst/>
            <a:cxnLst/>
            <a:rect l="l" t="t" r="r" b="b"/>
            <a:pathLst>
              <a:path w="32384" h="36830">
                <a:moveTo>
                  <a:pt x="32113" y="0"/>
                </a:moveTo>
                <a:lnTo>
                  <a:pt x="0" y="18349"/>
                </a:lnTo>
                <a:lnTo>
                  <a:pt x="32113" y="36698"/>
                </a:lnTo>
                <a:lnTo>
                  <a:pt x="3211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bk object 65"/>
          <p:cNvSpPr/>
          <p:nvPr/>
        </p:nvSpPr>
        <p:spPr>
          <a:xfrm>
            <a:off x="1741544" y="758535"/>
            <a:ext cx="61594" cy="72390"/>
          </a:xfrm>
          <a:custGeom>
            <a:avLst/>
            <a:gdLst/>
            <a:ahLst/>
            <a:cxnLst/>
            <a:rect l="l" t="t" r="r" b="b"/>
            <a:pathLst>
              <a:path w="61594" h="72390">
                <a:moveTo>
                  <a:pt x="61169" y="0"/>
                </a:moveTo>
                <a:lnTo>
                  <a:pt x="0" y="35169"/>
                </a:lnTo>
                <a:lnTo>
                  <a:pt x="61169" y="71868"/>
                </a:lnTo>
                <a:lnTo>
                  <a:pt x="6116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bk object 66"/>
          <p:cNvSpPr/>
          <p:nvPr/>
        </p:nvSpPr>
        <p:spPr>
          <a:xfrm>
            <a:off x="2022923" y="752419"/>
            <a:ext cx="72390" cy="83185"/>
          </a:xfrm>
          <a:custGeom>
            <a:avLst/>
            <a:gdLst/>
            <a:ahLst/>
            <a:cxnLst/>
            <a:rect l="l" t="t" r="r" b="b"/>
            <a:pathLst>
              <a:path w="72389" h="83184">
                <a:moveTo>
                  <a:pt x="0" y="0"/>
                </a:moveTo>
                <a:lnTo>
                  <a:pt x="0" y="82571"/>
                </a:lnTo>
                <a:lnTo>
                  <a:pt x="71874" y="4128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bk object 67"/>
          <p:cNvSpPr/>
          <p:nvPr/>
        </p:nvSpPr>
        <p:spPr>
          <a:xfrm>
            <a:off x="2512151" y="740186"/>
            <a:ext cx="93345" cy="108585"/>
          </a:xfrm>
          <a:custGeom>
            <a:avLst/>
            <a:gdLst/>
            <a:ahLst/>
            <a:cxnLst/>
            <a:rect l="l" t="t" r="r" b="b"/>
            <a:pathLst>
              <a:path w="93344" h="108584">
                <a:moveTo>
                  <a:pt x="93155" y="0"/>
                </a:moveTo>
                <a:lnTo>
                  <a:pt x="0" y="53518"/>
                </a:lnTo>
                <a:lnTo>
                  <a:pt x="93155" y="108566"/>
                </a:lnTo>
                <a:lnTo>
                  <a:pt x="9315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bk object 68"/>
          <p:cNvSpPr/>
          <p:nvPr/>
        </p:nvSpPr>
        <p:spPr>
          <a:xfrm>
            <a:off x="2804107" y="735599"/>
            <a:ext cx="102870" cy="118110"/>
          </a:xfrm>
          <a:custGeom>
            <a:avLst/>
            <a:gdLst/>
            <a:ahLst/>
            <a:cxnLst/>
            <a:rect l="l" t="t" r="r" b="b"/>
            <a:pathLst>
              <a:path w="102869" h="118109">
                <a:moveTo>
                  <a:pt x="0" y="0"/>
                </a:moveTo>
                <a:lnTo>
                  <a:pt x="0" y="117741"/>
                </a:lnTo>
                <a:lnTo>
                  <a:pt x="102458" y="5810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bk object 69"/>
          <p:cNvSpPr/>
          <p:nvPr/>
        </p:nvSpPr>
        <p:spPr>
          <a:xfrm>
            <a:off x="3290277" y="727953"/>
            <a:ext cx="114935" cy="133350"/>
          </a:xfrm>
          <a:custGeom>
            <a:avLst/>
            <a:gdLst/>
            <a:ahLst/>
            <a:cxnLst/>
            <a:rect l="l" t="t" r="r" b="b"/>
            <a:pathLst>
              <a:path w="114935" h="133350">
                <a:moveTo>
                  <a:pt x="114692" y="0"/>
                </a:moveTo>
                <a:lnTo>
                  <a:pt x="0" y="65751"/>
                </a:lnTo>
                <a:lnTo>
                  <a:pt x="114692" y="133032"/>
                </a:lnTo>
                <a:lnTo>
                  <a:pt x="11469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bk object 70"/>
          <p:cNvSpPr/>
          <p:nvPr/>
        </p:nvSpPr>
        <p:spPr>
          <a:xfrm>
            <a:off x="3591409" y="726424"/>
            <a:ext cx="118110" cy="134620"/>
          </a:xfrm>
          <a:custGeom>
            <a:avLst/>
            <a:gdLst/>
            <a:ahLst/>
            <a:cxnLst/>
            <a:rect l="l" t="t" r="r" b="b"/>
            <a:pathLst>
              <a:path w="118110" h="134619">
                <a:moveTo>
                  <a:pt x="0" y="0"/>
                </a:moveTo>
                <a:lnTo>
                  <a:pt x="0" y="134561"/>
                </a:lnTo>
                <a:lnTo>
                  <a:pt x="117751" y="6728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bk object 71"/>
          <p:cNvSpPr/>
          <p:nvPr/>
        </p:nvSpPr>
        <p:spPr>
          <a:xfrm>
            <a:off x="4082166" y="727953"/>
            <a:ext cx="114935" cy="133350"/>
          </a:xfrm>
          <a:custGeom>
            <a:avLst/>
            <a:gdLst/>
            <a:ahLst/>
            <a:cxnLst/>
            <a:rect l="l" t="t" r="r" b="b"/>
            <a:pathLst>
              <a:path w="114935" h="133350">
                <a:moveTo>
                  <a:pt x="114692" y="0"/>
                </a:moveTo>
                <a:lnTo>
                  <a:pt x="0" y="65751"/>
                </a:lnTo>
                <a:lnTo>
                  <a:pt x="114692" y="133032"/>
                </a:lnTo>
                <a:lnTo>
                  <a:pt x="11469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bk object 72"/>
          <p:cNvSpPr/>
          <p:nvPr/>
        </p:nvSpPr>
        <p:spPr>
          <a:xfrm>
            <a:off x="4386483" y="729482"/>
            <a:ext cx="110489" cy="128905"/>
          </a:xfrm>
          <a:custGeom>
            <a:avLst/>
            <a:gdLst/>
            <a:ahLst/>
            <a:cxnLst/>
            <a:rect l="l" t="t" r="r" b="b"/>
            <a:pathLst>
              <a:path w="110489" h="128905">
                <a:moveTo>
                  <a:pt x="0" y="0"/>
                </a:moveTo>
                <a:lnTo>
                  <a:pt x="0" y="128444"/>
                </a:lnTo>
                <a:lnTo>
                  <a:pt x="109977" y="6422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bk object 73"/>
          <p:cNvSpPr/>
          <p:nvPr/>
        </p:nvSpPr>
        <p:spPr>
          <a:xfrm>
            <a:off x="4881701" y="734069"/>
            <a:ext cx="104139" cy="119380"/>
          </a:xfrm>
          <a:custGeom>
            <a:avLst/>
            <a:gdLst/>
            <a:ahLst/>
            <a:cxnLst/>
            <a:rect l="l" t="t" r="r" b="b"/>
            <a:pathLst>
              <a:path w="104139" h="119380">
                <a:moveTo>
                  <a:pt x="103987" y="0"/>
                </a:moveTo>
                <a:lnTo>
                  <a:pt x="0" y="59635"/>
                </a:lnTo>
                <a:lnTo>
                  <a:pt x="103987" y="119270"/>
                </a:lnTo>
                <a:lnTo>
                  <a:pt x="10398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bk object 74"/>
          <p:cNvSpPr/>
          <p:nvPr/>
        </p:nvSpPr>
        <p:spPr>
          <a:xfrm>
            <a:off x="5182960" y="737128"/>
            <a:ext cx="98425" cy="113664"/>
          </a:xfrm>
          <a:custGeom>
            <a:avLst/>
            <a:gdLst/>
            <a:ahLst/>
            <a:cxnLst/>
            <a:rect l="l" t="t" r="r" b="b"/>
            <a:pathLst>
              <a:path w="98425" h="113665">
                <a:moveTo>
                  <a:pt x="0" y="0"/>
                </a:moveTo>
                <a:lnTo>
                  <a:pt x="0" y="113153"/>
                </a:lnTo>
                <a:lnTo>
                  <a:pt x="97871" y="5657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bk object 75"/>
          <p:cNvSpPr/>
          <p:nvPr/>
        </p:nvSpPr>
        <p:spPr>
          <a:xfrm>
            <a:off x="5572788" y="498714"/>
            <a:ext cx="114935" cy="133350"/>
          </a:xfrm>
          <a:custGeom>
            <a:avLst/>
            <a:gdLst/>
            <a:ahLst/>
            <a:cxnLst/>
            <a:rect l="l" t="t" r="r" b="b"/>
            <a:pathLst>
              <a:path w="114935" h="133350">
                <a:moveTo>
                  <a:pt x="0" y="0"/>
                </a:moveTo>
                <a:lnTo>
                  <a:pt x="0" y="132904"/>
                </a:lnTo>
                <a:lnTo>
                  <a:pt x="114692" y="6728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bk object 76"/>
          <p:cNvSpPr/>
          <p:nvPr/>
        </p:nvSpPr>
        <p:spPr>
          <a:xfrm>
            <a:off x="5652308" y="258645"/>
            <a:ext cx="136525" cy="156210"/>
          </a:xfrm>
          <a:custGeom>
            <a:avLst/>
            <a:gdLst/>
            <a:ahLst/>
            <a:cxnLst/>
            <a:rect l="l" t="t" r="r" b="b"/>
            <a:pathLst>
              <a:path w="136525" h="156209">
                <a:moveTo>
                  <a:pt x="135974" y="0"/>
                </a:moveTo>
                <a:lnTo>
                  <a:pt x="0" y="77984"/>
                </a:lnTo>
                <a:lnTo>
                  <a:pt x="135974" y="155968"/>
                </a:lnTo>
                <a:lnTo>
                  <a:pt x="135974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bk object 77"/>
          <p:cNvSpPr/>
          <p:nvPr/>
        </p:nvSpPr>
        <p:spPr>
          <a:xfrm>
            <a:off x="1243191" y="318280"/>
            <a:ext cx="32384" cy="36830"/>
          </a:xfrm>
          <a:custGeom>
            <a:avLst/>
            <a:gdLst/>
            <a:ahLst/>
            <a:cxnLst/>
            <a:rect l="l" t="t" r="r" b="b"/>
            <a:pathLst>
              <a:path w="32384" h="36829">
                <a:moveTo>
                  <a:pt x="0" y="0"/>
                </a:moveTo>
                <a:lnTo>
                  <a:pt x="0" y="36698"/>
                </a:lnTo>
                <a:lnTo>
                  <a:pt x="32062" y="1834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bk object 78"/>
          <p:cNvSpPr/>
          <p:nvPr/>
        </p:nvSpPr>
        <p:spPr>
          <a:xfrm>
            <a:off x="1357833" y="541529"/>
            <a:ext cx="43180" cy="49530"/>
          </a:xfrm>
          <a:custGeom>
            <a:avLst/>
            <a:gdLst/>
            <a:ahLst/>
            <a:cxnLst/>
            <a:rect l="l" t="t" r="r" b="b"/>
            <a:pathLst>
              <a:path w="43180" h="49529">
                <a:moveTo>
                  <a:pt x="42818" y="0"/>
                </a:moveTo>
                <a:lnTo>
                  <a:pt x="0" y="24465"/>
                </a:lnTo>
                <a:lnTo>
                  <a:pt x="42818" y="48931"/>
                </a:lnTo>
                <a:lnTo>
                  <a:pt x="4281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bk object 79"/>
          <p:cNvSpPr/>
          <p:nvPr/>
        </p:nvSpPr>
        <p:spPr>
          <a:xfrm>
            <a:off x="1356304" y="995547"/>
            <a:ext cx="46355" cy="53975"/>
          </a:xfrm>
          <a:custGeom>
            <a:avLst/>
            <a:gdLst/>
            <a:ahLst/>
            <a:cxnLst/>
            <a:rect l="l" t="t" r="r" b="b"/>
            <a:pathLst>
              <a:path w="46355" h="53975">
                <a:moveTo>
                  <a:pt x="45877" y="0"/>
                </a:moveTo>
                <a:lnTo>
                  <a:pt x="0" y="27523"/>
                </a:lnTo>
                <a:lnTo>
                  <a:pt x="45877" y="53518"/>
                </a:lnTo>
                <a:lnTo>
                  <a:pt x="4587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bk object 80"/>
          <p:cNvSpPr/>
          <p:nvPr/>
        </p:nvSpPr>
        <p:spPr>
          <a:xfrm>
            <a:off x="1631566" y="990959"/>
            <a:ext cx="55244" cy="62865"/>
          </a:xfrm>
          <a:custGeom>
            <a:avLst/>
            <a:gdLst/>
            <a:ahLst/>
            <a:cxnLst/>
            <a:rect l="l" t="t" r="r" b="b"/>
            <a:pathLst>
              <a:path w="55244" h="62865">
                <a:moveTo>
                  <a:pt x="0" y="0"/>
                </a:moveTo>
                <a:lnTo>
                  <a:pt x="0" y="62693"/>
                </a:lnTo>
                <a:lnTo>
                  <a:pt x="54925" y="3211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bk object 81"/>
          <p:cNvSpPr/>
          <p:nvPr/>
        </p:nvSpPr>
        <p:spPr>
          <a:xfrm>
            <a:off x="2129842" y="981785"/>
            <a:ext cx="73660" cy="83185"/>
          </a:xfrm>
          <a:custGeom>
            <a:avLst/>
            <a:gdLst/>
            <a:ahLst/>
            <a:cxnLst/>
            <a:rect l="l" t="t" r="r" b="b"/>
            <a:pathLst>
              <a:path w="73660" h="83184">
                <a:moveTo>
                  <a:pt x="73403" y="0"/>
                </a:moveTo>
                <a:lnTo>
                  <a:pt x="0" y="41285"/>
                </a:lnTo>
                <a:lnTo>
                  <a:pt x="73403" y="82571"/>
                </a:lnTo>
                <a:lnTo>
                  <a:pt x="7340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bk object 82"/>
          <p:cNvSpPr/>
          <p:nvPr/>
        </p:nvSpPr>
        <p:spPr>
          <a:xfrm>
            <a:off x="2415809" y="975668"/>
            <a:ext cx="81280" cy="93345"/>
          </a:xfrm>
          <a:custGeom>
            <a:avLst/>
            <a:gdLst/>
            <a:ahLst/>
            <a:cxnLst/>
            <a:rect l="l" t="t" r="r" b="b"/>
            <a:pathLst>
              <a:path w="81280" h="93344">
                <a:moveTo>
                  <a:pt x="0" y="0"/>
                </a:moveTo>
                <a:lnTo>
                  <a:pt x="0" y="93275"/>
                </a:lnTo>
                <a:lnTo>
                  <a:pt x="81049" y="4740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bk object 83"/>
          <p:cNvSpPr/>
          <p:nvPr/>
        </p:nvSpPr>
        <p:spPr>
          <a:xfrm>
            <a:off x="2909624" y="969552"/>
            <a:ext cx="92075" cy="107314"/>
          </a:xfrm>
          <a:custGeom>
            <a:avLst/>
            <a:gdLst/>
            <a:ahLst/>
            <a:cxnLst/>
            <a:rect l="l" t="t" r="r" b="b"/>
            <a:pathLst>
              <a:path w="92075" h="107315">
                <a:moveTo>
                  <a:pt x="91754" y="0"/>
                </a:moveTo>
                <a:lnTo>
                  <a:pt x="0" y="53518"/>
                </a:lnTo>
                <a:lnTo>
                  <a:pt x="91754" y="106910"/>
                </a:lnTo>
                <a:lnTo>
                  <a:pt x="91754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bk object 84"/>
          <p:cNvSpPr/>
          <p:nvPr/>
        </p:nvSpPr>
        <p:spPr>
          <a:xfrm>
            <a:off x="3203110" y="968023"/>
            <a:ext cx="96520" cy="110489"/>
          </a:xfrm>
          <a:custGeom>
            <a:avLst/>
            <a:gdLst/>
            <a:ahLst/>
            <a:cxnLst/>
            <a:rect l="l" t="t" r="r" b="b"/>
            <a:pathLst>
              <a:path w="96520" h="110490">
                <a:moveTo>
                  <a:pt x="0" y="0"/>
                </a:moveTo>
                <a:lnTo>
                  <a:pt x="0" y="109968"/>
                </a:lnTo>
                <a:lnTo>
                  <a:pt x="96341" y="5504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bk object 85"/>
          <p:cNvSpPr/>
          <p:nvPr/>
        </p:nvSpPr>
        <p:spPr>
          <a:xfrm>
            <a:off x="3698455" y="966494"/>
            <a:ext cx="96520" cy="111760"/>
          </a:xfrm>
          <a:custGeom>
            <a:avLst/>
            <a:gdLst/>
            <a:ahLst/>
            <a:cxnLst/>
            <a:rect l="l" t="t" r="r" b="b"/>
            <a:pathLst>
              <a:path w="96520" h="111759">
                <a:moveTo>
                  <a:pt x="96341" y="0"/>
                </a:moveTo>
                <a:lnTo>
                  <a:pt x="0" y="56576"/>
                </a:lnTo>
                <a:lnTo>
                  <a:pt x="96341" y="111497"/>
                </a:lnTo>
                <a:lnTo>
                  <a:pt x="9634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bk object 86"/>
          <p:cNvSpPr/>
          <p:nvPr/>
        </p:nvSpPr>
        <p:spPr>
          <a:xfrm>
            <a:off x="3994999" y="968023"/>
            <a:ext cx="95250" cy="110489"/>
          </a:xfrm>
          <a:custGeom>
            <a:avLst/>
            <a:gdLst/>
            <a:ahLst/>
            <a:cxnLst/>
            <a:rect l="l" t="t" r="r" b="b"/>
            <a:pathLst>
              <a:path w="95250" h="110490">
                <a:moveTo>
                  <a:pt x="0" y="0"/>
                </a:moveTo>
                <a:lnTo>
                  <a:pt x="0" y="109968"/>
                </a:lnTo>
                <a:lnTo>
                  <a:pt x="94812" y="5504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bk object 87"/>
          <p:cNvSpPr/>
          <p:nvPr/>
        </p:nvSpPr>
        <p:spPr>
          <a:xfrm>
            <a:off x="4496461" y="971081"/>
            <a:ext cx="88900" cy="102870"/>
          </a:xfrm>
          <a:custGeom>
            <a:avLst/>
            <a:gdLst/>
            <a:ahLst/>
            <a:cxnLst/>
            <a:rect l="l" t="t" r="r" b="b"/>
            <a:pathLst>
              <a:path w="88900" h="102869">
                <a:moveTo>
                  <a:pt x="88695" y="0"/>
                </a:moveTo>
                <a:lnTo>
                  <a:pt x="0" y="51989"/>
                </a:lnTo>
                <a:lnTo>
                  <a:pt x="88695" y="102450"/>
                </a:lnTo>
                <a:lnTo>
                  <a:pt x="8869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bk object 88"/>
          <p:cNvSpPr/>
          <p:nvPr/>
        </p:nvSpPr>
        <p:spPr>
          <a:xfrm>
            <a:off x="4791604" y="974139"/>
            <a:ext cx="84455" cy="98425"/>
          </a:xfrm>
          <a:custGeom>
            <a:avLst/>
            <a:gdLst/>
            <a:ahLst/>
            <a:cxnLst/>
            <a:rect l="l" t="t" r="r" b="b"/>
            <a:pathLst>
              <a:path w="84454" h="98425">
                <a:moveTo>
                  <a:pt x="0" y="0"/>
                </a:moveTo>
                <a:lnTo>
                  <a:pt x="0" y="97862"/>
                </a:lnTo>
                <a:lnTo>
                  <a:pt x="83980" y="4893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bk object 89"/>
          <p:cNvSpPr/>
          <p:nvPr/>
        </p:nvSpPr>
        <p:spPr>
          <a:xfrm>
            <a:off x="5296124" y="978727"/>
            <a:ext cx="76835" cy="88900"/>
          </a:xfrm>
          <a:custGeom>
            <a:avLst/>
            <a:gdLst/>
            <a:ahLst/>
            <a:cxnLst/>
            <a:rect l="l" t="t" r="r" b="b"/>
            <a:pathLst>
              <a:path w="76835" h="88900">
                <a:moveTo>
                  <a:pt x="76334" y="0"/>
                </a:moveTo>
                <a:lnTo>
                  <a:pt x="0" y="44344"/>
                </a:lnTo>
                <a:lnTo>
                  <a:pt x="76334" y="88688"/>
                </a:lnTo>
                <a:lnTo>
                  <a:pt x="76334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bk object 90"/>
          <p:cNvSpPr/>
          <p:nvPr/>
        </p:nvSpPr>
        <p:spPr>
          <a:xfrm>
            <a:off x="5585022" y="978727"/>
            <a:ext cx="78105" cy="88900"/>
          </a:xfrm>
          <a:custGeom>
            <a:avLst/>
            <a:gdLst/>
            <a:ahLst/>
            <a:cxnLst/>
            <a:rect l="l" t="t" r="r" b="b"/>
            <a:pathLst>
              <a:path w="78104" h="88900">
                <a:moveTo>
                  <a:pt x="0" y="0"/>
                </a:moveTo>
                <a:lnTo>
                  <a:pt x="0" y="88688"/>
                </a:lnTo>
                <a:lnTo>
                  <a:pt x="77990" y="4434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bk object 91"/>
          <p:cNvSpPr/>
          <p:nvPr/>
        </p:nvSpPr>
        <p:spPr>
          <a:xfrm>
            <a:off x="5679834" y="738657"/>
            <a:ext cx="95250" cy="110489"/>
          </a:xfrm>
          <a:custGeom>
            <a:avLst/>
            <a:gdLst/>
            <a:ahLst/>
            <a:cxnLst/>
            <a:rect l="l" t="t" r="r" b="b"/>
            <a:pathLst>
              <a:path w="95250" h="110490">
                <a:moveTo>
                  <a:pt x="94812" y="0"/>
                </a:moveTo>
                <a:lnTo>
                  <a:pt x="0" y="55047"/>
                </a:lnTo>
                <a:lnTo>
                  <a:pt x="94812" y="110095"/>
                </a:lnTo>
                <a:lnTo>
                  <a:pt x="9481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bk object 92"/>
          <p:cNvSpPr/>
          <p:nvPr/>
        </p:nvSpPr>
        <p:spPr>
          <a:xfrm>
            <a:off x="5962615" y="260174"/>
            <a:ext cx="134620" cy="153035"/>
          </a:xfrm>
          <a:custGeom>
            <a:avLst/>
            <a:gdLst/>
            <a:ahLst/>
            <a:cxnLst/>
            <a:rect l="l" t="t" r="r" b="b"/>
            <a:pathLst>
              <a:path w="134620" h="153034">
                <a:moveTo>
                  <a:pt x="0" y="0"/>
                </a:moveTo>
                <a:lnTo>
                  <a:pt x="0" y="152910"/>
                </a:lnTo>
                <a:lnTo>
                  <a:pt x="134572" y="7645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bk object 93"/>
          <p:cNvSpPr/>
          <p:nvPr/>
        </p:nvSpPr>
        <p:spPr>
          <a:xfrm>
            <a:off x="6037548" y="18702"/>
            <a:ext cx="153035" cy="177800"/>
          </a:xfrm>
          <a:custGeom>
            <a:avLst/>
            <a:gdLst/>
            <a:ahLst/>
            <a:cxnLst/>
            <a:rect l="l" t="t" r="r" b="b"/>
            <a:pathLst>
              <a:path w="153035" h="177800">
                <a:moveTo>
                  <a:pt x="152923" y="0"/>
                </a:moveTo>
                <a:lnTo>
                  <a:pt x="0" y="88688"/>
                </a:lnTo>
                <a:lnTo>
                  <a:pt x="152923" y="177248"/>
                </a:lnTo>
                <a:lnTo>
                  <a:pt x="15292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bk object 94"/>
          <p:cNvSpPr/>
          <p:nvPr/>
        </p:nvSpPr>
        <p:spPr>
          <a:xfrm>
            <a:off x="853338" y="98216"/>
            <a:ext cx="15875" cy="18415"/>
          </a:xfrm>
          <a:custGeom>
            <a:avLst/>
            <a:gdLst/>
            <a:ahLst/>
            <a:cxnLst/>
            <a:rect l="l" t="t" r="r" b="b"/>
            <a:pathLst>
              <a:path w="15875" h="18414">
                <a:moveTo>
                  <a:pt x="0" y="0"/>
                </a:moveTo>
                <a:lnTo>
                  <a:pt x="0" y="18349"/>
                </a:lnTo>
                <a:lnTo>
                  <a:pt x="15292" y="917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bk object 95"/>
          <p:cNvSpPr/>
          <p:nvPr/>
        </p:nvSpPr>
        <p:spPr>
          <a:xfrm>
            <a:off x="974122" y="322867"/>
            <a:ext cx="24765" cy="27940"/>
          </a:xfrm>
          <a:custGeom>
            <a:avLst/>
            <a:gdLst/>
            <a:ahLst/>
            <a:cxnLst/>
            <a:rect l="l" t="t" r="r" b="b"/>
            <a:pathLst>
              <a:path w="24765" h="27939">
                <a:moveTo>
                  <a:pt x="24455" y="0"/>
                </a:moveTo>
                <a:lnTo>
                  <a:pt x="0" y="13761"/>
                </a:lnTo>
                <a:lnTo>
                  <a:pt x="24455" y="27523"/>
                </a:lnTo>
                <a:lnTo>
                  <a:pt x="2445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bk object 96"/>
          <p:cNvSpPr/>
          <p:nvPr/>
        </p:nvSpPr>
        <p:spPr>
          <a:xfrm>
            <a:off x="1241662" y="770768"/>
            <a:ext cx="40005" cy="46355"/>
          </a:xfrm>
          <a:custGeom>
            <a:avLst/>
            <a:gdLst/>
            <a:ahLst/>
            <a:cxnLst/>
            <a:rect l="l" t="t" r="r" b="b"/>
            <a:pathLst>
              <a:path w="40005" h="46355">
                <a:moveTo>
                  <a:pt x="0" y="0"/>
                </a:moveTo>
                <a:lnTo>
                  <a:pt x="0" y="45873"/>
                </a:lnTo>
                <a:lnTo>
                  <a:pt x="39709" y="2293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bk object 97"/>
          <p:cNvSpPr/>
          <p:nvPr/>
        </p:nvSpPr>
        <p:spPr>
          <a:xfrm>
            <a:off x="1240133" y="1227844"/>
            <a:ext cx="41275" cy="47625"/>
          </a:xfrm>
          <a:custGeom>
            <a:avLst/>
            <a:gdLst/>
            <a:ahLst/>
            <a:cxnLst/>
            <a:rect l="l" t="t" r="r" b="b"/>
            <a:pathLst>
              <a:path w="41275" h="47625">
                <a:moveTo>
                  <a:pt x="0" y="0"/>
                </a:moveTo>
                <a:lnTo>
                  <a:pt x="0" y="47402"/>
                </a:lnTo>
                <a:lnTo>
                  <a:pt x="41238" y="2293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bk object 98"/>
          <p:cNvSpPr/>
          <p:nvPr/>
        </p:nvSpPr>
        <p:spPr>
          <a:xfrm>
            <a:off x="1746131" y="1220198"/>
            <a:ext cx="55244" cy="62865"/>
          </a:xfrm>
          <a:custGeom>
            <a:avLst/>
            <a:gdLst/>
            <a:ahLst/>
            <a:cxnLst/>
            <a:rect l="l" t="t" r="r" b="b"/>
            <a:pathLst>
              <a:path w="55244" h="62865">
                <a:moveTo>
                  <a:pt x="55052" y="0"/>
                </a:moveTo>
                <a:lnTo>
                  <a:pt x="0" y="30582"/>
                </a:lnTo>
                <a:lnTo>
                  <a:pt x="55052" y="62693"/>
                </a:lnTo>
                <a:lnTo>
                  <a:pt x="5505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bk object 99"/>
          <p:cNvSpPr/>
          <p:nvPr/>
        </p:nvSpPr>
        <p:spPr>
          <a:xfrm>
            <a:off x="2025981" y="1215611"/>
            <a:ext cx="61594" cy="70485"/>
          </a:xfrm>
          <a:custGeom>
            <a:avLst/>
            <a:gdLst/>
            <a:ahLst/>
            <a:cxnLst/>
            <a:rect l="l" t="t" r="r" b="b"/>
            <a:pathLst>
              <a:path w="61594" h="70484">
                <a:moveTo>
                  <a:pt x="0" y="0"/>
                </a:moveTo>
                <a:lnTo>
                  <a:pt x="0" y="70338"/>
                </a:lnTo>
                <a:lnTo>
                  <a:pt x="61169" y="3516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bk object 100"/>
          <p:cNvSpPr/>
          <p:nvPr/>
        </p:nvSpPr>
        <p:spPr>
          <a:xfrm>
            <a:off x="2525914" y="1209494"/>
            <a:ext cx="73660" cy="84455"/>
          </a:xfrm>
          <a:custGeom>
            <a:avLst/>
            <a:gdLst/>
            <a:ahLst/>
            <a:cxnLst/>
            <a:rect l="l" t="t" r="r" b="b"/>
            <a:pathLst>
              <a:path w="73660" h="84455">
                <a:moveTo>
                  <a:pt x="73275" y="0"/>
                </a:moveTo>
                <a:lnTo>
                  <a:pt x="0" y="41285"/>
                </a:lnTo>
                <a:lnTo>
                  <a:pt x="73275" y="84100"/>
                </a:lnTo>
                <a:lnTo>
                  <a:pt x="7327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bk object 101"/>
          <p:cNvSpPr/>
          <p:nvPr/>
        </p:nvSpPr>
        <p:spPr>
          <a:xfrm>
            <a:off x="2813283" y="1206436"/>
            <a:ext cx="76835" cy="88900"/>
          </a:xfrm>
          <a:custGeom>
            <a:avLst/>
            <a:gdLst/>
            <a:ahLst/>
            <a:cxnLst/>
            <a:rect l="l" t="t" r="r" b="b"/>
            <a:pathLst>
              <a:path w="76835" h="88900">
                <a:moveTo>
                  <a:pt x="0" y="0"/>
                </a:moveTo>
                <a:lnTo>
                  <a:pt x="0" y="88688"/>
                </a:lnTo>
                <a:lnTo>
                  <a:pt x="76461" y="4434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bk object 102"/>
          <p:cNvSpPr/>
          <p:nvPr/>
        </p:nvSpPr>
        <p:spPr>
          <a:xfrm>
            <a:off x="3313215" y="1204907"/>
            <a:ext cx="81280" cy="93345"/>
          </a:xfrm>
          <a:custGeom>
            <a:avLst/>
            <a:gdLst/>
            <a:ahLst/>
            <a:cxnLst/>
            <a:rect l="l" t="t" r="r" b="b"/>
            <a:pathLst>
              <a:path w="81279" h="93344">
                <a:moveTo>
                  <a:pt x="81049" y="0"/>
                </a:moveTo>
                <a:lnTo>
                  <a:pt x="0" y="45873"/>
                </a:lnTo>
                <a:lnTo>
                  <a:pt x="81049" y="93275"/>
                </a:lnTo>
                <a:lnTo>
                  <a:pt x="8104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bk object 103"/>
          <p:cNvSpPr/>
          <p:nvPr/>
        </p:nvSpPr>
        <p:spPr>
          <a:xfrm>
            <a:off x="3603642" y="1204907"/>
            <a:ext cx="81280" cy="92075"/>
          </a:xfrm>
          <a:custGeom>
            <a:avLst/>
            <a:gdLst/>
            <a:ahLst/>
            <a:cxnLst/>
            <a:rect l="l" t="t" r="r" b="b"/>
            <a:pathLst>
              <a:path w="81279" h="92075">
                <a:moveTo>
                  <a:pt x="0" y="0"/>
                </a:moveTo>
                <a:lnTo>
                  <a:pt x="0" y="91746"/>
                </a:lnTo>
                <a:lnTo>
                  <a:pt x="81049" y="4587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bk object 104"/>
          <p:cNvSpPr/>
          <p:nvPr/>
        </p:nvSpPr>
        <p:spPr>
          <a:xfrm>
            <a:off x="4108163" y="1206436"/>
            <a:ext cx="76835" cy="88900"/>
          </a:xfrm>
          <a:custGeom>
            <a:avLst/>
            <a:gdLst/>
            <a:ahLst/>
            <a:cxnLst/>
            <a:rect l="l" t="t" r="r" b="b"/>
            <a:pathLst>
              <a:path w="76835" h="88900">
                <a:moveTo>
                  <a:pt x="76461" y="0"/>
                </a:moveTo>
                <a:lnTo>
                  <a:pt x="0" y="44344"/>
                </a:lnTo>
                <a:lnTo>
                  <a:pt x="76461" y="88688"/>
                </a:lnTo>
                <a:lnTo>
                  <a:pt x="7646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bk object 105"/>
          <p:cNvSpPr/>
          <p:nvPr/>
        </p:nvSpPr>
        <p:spPr>
          <a:xfrm>
            <a:off x="4398590" y="1209494"/>
            <a:ext cx="73660" cy="84455"/>
          </a:xfrm>
          <a:custGeom>
            <a:avLst/>
            <a:gdLst/>
            <a:ahLst/>
            <a:cxnLst/>
            <a:rect l="l" t="t" r="r" b="b"/>
            <a:pathLst>
              <a:path w="73660" h="84455">
                <a:moveTo>
                  <a:pt x="0" y="0"/>
                </a:moveTo>
                <a:lnTo>
                  <a:pt x="0" y="84100"/>
                </a:lnTo>
                <a:lnTo>
                  <a:pt x="73403" y="4128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bk object 106"/>
          <p:cNvSpPr/>
          <p:nvPr/>
        </p:nvSpPr>
        <p:spPr>
          <a:xfrm>
            <a:off x="4906169" y="1212553"/>
            <a:ext cx="67310" cy="78105"/>
          </a:xfrm>
          <a:custGeom>
            <a:avLst/>
            <a:gdLst/>
            <a:ahLst/>
            <a:cxnLst/>
            <a:rect l="l" t="t" r="r" b="b"/>
            <a:pathLst>
              <a:path w="67310" h="78105">
                <a:moveTo>
                  <a:pt x="67286" y="0"/>
                </a:moveTo>
                <a:lnTo>
                  <a:pt x="0" y="38227"/>
                </a:lnTo>
                <a:lnTo>
                  <a:pt x="67286" y="77984"/>
                </a:lnTo>
                <a:lnTo>
                  <a:pt x="6728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bk object 107"/>
          <p:cNvSpPr/>
          <p:nvPr/>
        </p:nvSpPr>
        <p:spPr>
          <a:xfrm>
            <a:off x="5193665" y="1215611"/>
            <a:ext cx="62865" cy="72390"/>
          </a:xfrm>
          <a:custGeom>
            <a:avLst/>
            <a:gdLst/>
            <a:ahLst/>
            <a:cxnLst/>
            <a:rect l="l" t="t" r="r" b="b"/>
            <a:pathLst>
              <a:path w="62864" h="72390">
                <a:moveTo>
                  <a:pt x="0" y="0"/>
                </a:moveTo>
                <a:lnTo>
                  <a:pt x="0" y="71868"/>
                </a:lnTo>
                <a:lnTo>
                  <a:pt x="62698" y="3516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bk object 108"/>
          <p:cNvSpPr/>
          <p:nvPr/>
        </p:nvSpPr>
        <p:spPr>
          <a:xfrm>
            <a:off x="5701243" y="1214082"/>
            <a:ext cx="64769" cy="74930"/>
          </a:xfrm>
          <a:custGeom>
            <a:avLst/>
            <a:gdLst/>
            <a:ahLst/>
            <a:cxnLst/>
            <a:rect l="l" t="t" r="r" b="b"/>
            <a:pathLst>
              <a:path w="64770" h="74930">
                <a:moveTo>
                  <a:pt x="64227" y="0"/>
                </a:moveTo>
                <a:lnTo>
                  <a:pt x="0" y="36698"/>
                </a:lnTo>
                <a:lnTo>
                  <a:pt x="64227" y="74926"/>
                </a:lnTo>
                <a:lnTo>
                  <a:pt x="6422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bk object 109"/>
          <p:cNvSpPr/>
          <p:nvPr/>
        </p:nvSpPr>
        <p:spPr>
          <a:xfrm>
            <a:off x="5976379" y="738657"/>
            <a:ext cx="95250" cy="110489"/>
          </a:xfrm>
          <a:custGeom>
            <a:avLst/>
            <a:gdLst/>
            <a:ahLst/>
            <a:cxnLst/>
            <a:rect l="l" t="t" r="r" b="b"/>
            <a:pathLst>
              <a:path w="95250" h="110490">
                <a:moveTo>
                  <a:pt x="0" y="0"/>
                </a:moveTo>
                <a:lnTo>
                  <a:pt x="0" y="110095"/>
                </a:lnTo>
                <a:lnTo>
                  <a:pt x="94812" y="5504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bk object 110"/>
          <p:cNvSpPr/>
          <p:nvPr/>
        </p:nvSpPr>
        <p:spPr>
          <a:xfrm>
            <a:off x="6063545" y="500244"/>
            <a:ext cx="113664" cy="131445"/>
          </a:xfrm>
          <a:custGeom>
            <a:avLst/>
            <a:gdLst/>
            <a:ahLst/>
            <a:cxnLst/>
            <a:rect l="l" t="t" r="r" b="b"/>
            <a:pathLst>
              <a:path w="113664" h="131445">
                <a:moveTo>
                  <a:pt x="113163" y="0"/>
                </a:moveTo>
                <a:lnTo>
                  <a:pt x="0" y="65751"/>
                </a:lnTo>
                <a:lnTo>
                  <a:pt x="113163" y="131375"/>
                </a:lnTo>
                <a:lnTo>
                  <a:pt x="11316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bk object 111"/>
          <p:cNvSpPr/>
          <p:nvPr/>
        </p:nvSpPr>
        <p:spPr>
          <a:xfrm>
            <a:off x="6352443" y="20231"/>
            <a:ext cx="153035" cy="175895"/>
          </a:xfrm>
          <a:custGeom>
            <a:avLst/>
            <a:gdLst/>
            <a:ahLst/>
            <a:cxnLst/>
            <a:rect l="l" t="t" r="r" b="b"/>
            <a:pathLst>
              <a:path w="153034" h="175895">
                <a:moveTo>
                  <a:pt x="0" y="0"/>
                </a:moveTo>
                <a:lnTo>
                  <a:pt x="0" y="175719"/>
                </a:lnTo>
                <a:lnTo>
                  <a:pt x="152923" y="8715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bk object 112"/>
          <p:cNvSpPr/>
          <p:nvPr/>
        </p:nvSpPr>
        <p:spPr>
          <a:xfrm>
            <a:off x="587328" y="101274"/>
            <a:ext cx="10795" cy="13970"/>
          </a:xfrm>
          <a:custGeom>
            <a:avLst/>
            <a:gdLst/>
            <a:ahLst/>
            <a:cxnLst/>
            <a:rect l="l" t="t" r="r" b="b"/>
            <a:pathLst>
              <a:path w="10795" h="13969">
                <a:moveTo>
                  <a:pt x="10704" y="0"/>
                </a:moveTo>
                <a:lnTo>
                  <a:pt x="0" y="6116"/>
                </a:lnTo>
                <a:lnTo>
                  <a:pt x="10704" y="13761"/>
                </a:lnTo>
                <a:lnTo>
                  <a:pt x="10704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bk object 113"/>
          <p:cNvSpPr/>
          <p:nvPr/>
        </p:nvSpPr>
        <p:spPr>
          <a:xfrm>
            <a:off x="850280" y="550704"/>
            <a:ext cx="24765" cy="29209"/>
          </a:xfrm>
          <a:custGeom>
            <a:avLst/>
            <a:gdLst/>
            <a:ahLst/>
            <a:cxnLst/>
            <a:rect l="l" t="t" r="r" b="b"/>
            <a:pathLst>
              <a:path w="24765" h="29209">
                <a:moveTo>
                  <a:pt x="0" y="0"/>
                </a:moveTo>
                <a:lnTo>
                  <a:pt x="0" y="29053"/>
                </a:lnTo>
                <a:lnTo>
                  <a:pt x="24467" y="1529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bk object 114"/>
          <p:cNvSpPr/>
          <p:nvPr/>
        </p:nvSpPr>
        <p:spPr>
          <a:xfrm>
            <a:off x="969535" y="776884"/>
            <a:ext cx="31115" cy="35560"/>
          </a:xfrm>
          <a:custGeom>
            <a:avLst/>
            <a:gdLst/>
            <a:ahLst/>
            <a:cxnLst/>
            <a:rect l="l" t="t" r="r" b="b"/>
            <a:pathLst>
              <a:path w="31115" h="35559">
                <a:moveTo>
                  <a:pt x="30571" y="0"/>
                </a:moveTo>
                <a:lnTo>
                  <a:pt x="0" y="16820"/>
                </a:lnTo>
                <a:lnTo>
                  <a:pt x="30571" y="35169"/>
                </a:lnTo>
                <a:lnTo>
                  <a:pt x="3057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bk object 115"/>
          <p:cNvSpPr/>
          <p:nvPr/>
        </p:nvSpPr>
        <p:spPr>
          <a:xfrm>
            <a:off x="1357833" y="1455681"/>
            <a:ext cx="43180" cy="49530"/>
          </a:xfrm>
          <a:custGeom>
            <a:avLst/>
            <a:gdLst/>
            <a:ahLst/>
            <a:cxnLst/>
            <a:rect l="l" t="t" r="r" b="b"/>
            <a:pathLst>
              <a:path w="43180" h="49530">
                <a:moveTo>
                  <a:pt x="42818" y="0"/>
                </a:moveTo>
                <a:lnTo>
                  <a:pt x="0" y="24465"/>
                </a:lnTo>
                <a:lnTo>
                  <a:pt x="42818" y="48931"/>
                </a:lnTo>
                <a:lnTo>
                  <a:pt x="4281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bk object 116"/>
          <p:cNvSpPr/>
          <p:nvPr/>
        </p:nvSpPr>
        <p:spPr>
          <a:xfrm>
            <a:off x="1634625" y="1452622"/>
            <a:ext cx="47625" cy="53975"/>
          </a:xfrm>
          <a:custGeom>
            <a:avLst/>
            <a:gdLst/>
            <a:ahLst/>
            <a:cxnLst/>
            <a:rect l="l" t="t" r="r" b="b"/>
            <a:pathLst>
              <a:path w="47625" h="53975">
                <a:moveTo>
                  <a:pt x="0" y="0"/>
                </a:moveTo>
                <a:lnTo>
                  <a:pt x="0" y="53518"/>
                </a:lnTo>
                <a:lnTo>
                  <a:pt x="47278" y="2752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bk object 117"/>
          <p:cNvSpPr/>
          <p:nvPr/>
        </p:nvSpPr>
        <p:spPr>
          <a:xfrm>
            <a:off x="2142076" y="1448035"/>
            <a:ext cx="55244" cy="62865"/>
          </a:xfrm>
          <a:custGeom>
            <a:avLst/>
            <a:gdLst/>
            <a:ahLst/>
            <a:cxnLst/>
            <a:rect l="l" t="t" r="r" b="b"/>
            <a:pathLst>
              <a:path w="55244" h="62865">
                <a:moveTo>
                  <a:pt x="55052" y="0"/>
                </a:moveTo>
                <a:lnTo>
                  <a:pt x="0" y="32111"/>
                </a:lnTo>
                <a:lnTo>
                  <a:pt x="55052" y="62693"/>
                </a:lnTo>
                <a:lnTo>
                  <a:pt x="5505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bk object 118"/>
          <p:cNvSpPr/>
          <p:nvPr/>
        </p:nvSpPr>
        <p:spPr>
          <a:xfrm>
            <a:off x="2423455" y="1446506"/>
            <a:ext cx="58419" cy="67310"/>
          </a:xfrm>
          <a:custGeom>
            <a:avLst/>
            <a:gdLst/>
            <a:ahLst/>
            <a:cxnLst/>
            <a:rect l="l" t="t" r="r" b="b"/>
            <a:pathLst>
              <a:path w="58419" h="67309">
                <a:moveTo>
                  <a:pt x="0" y="0"/>
                </a:moveTo>
                <a:lnTo>
                  <a:pt x="0" y="67280"/>
                </a:lnTo>
                <a:lnTo>
                  <a:pt x="58110" y="3364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bk object 119"/>
          <p:cNvSpPr/>
          <p:nvPr/>
        </p:nvSpPr>
        <p:spPr>
          <a:xfrm>
            <a:off x="2927975" y="1443448"/>
            <a:ext cx="64769" cy="73660"/>
          </a:xfrm>
          <a:custGeom>
            <a:avLst/>
            <a:gdLst/>
            <a:ahLst/>
            <a:cxnLst/>
            <a:rect l="l" t="t" r="r" b="b"/>
            <a:pathLst>
              <a:path w="64769" h="73659">
                <a:moveTo>
                  <a:pt x="64227" y="0"/>
                </a:moveTo>
                <a:lnTo>
                  <a:pt x="0" y="36698"/>
                </a:lnTo>
                <a:lnTo>
                  <a:pt x="64227" y="73397"/>
                </a:lnTo>
                <a:lnTo>
                  <a:pt x="6422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bk object 120"/>
          <p:cNvSpPr/>
          <p:nvPr/>
        </p:nvSpPr>
        <p:spPr>
          <a:xfrm>
            <a:off x="3213815" y="1443448"/>
            <a:ext cx="64769" cy="73660"/>
          </a:xfrm>
          <a:custGeom>
            <a:avLst/>
            <a:gdLst/>
            <a:ahLst/>
            <a:cxnLst/>
            <a:rect l="l" t="t" r="r" b="b"/>
            <a:pathLst>
              <a:path w="64770" h="73659">
                <a:moveTo>
                  <a:pt x="0" y="0"/>
                </a:moveTo>
                <a:lnTo>
                  <a:pt x="0" y="73397"/>
                </a:lnTo>
                <a:lnTo>
                  <a:pt x="64227" y="3669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bk object 121"/>
          <p:cNvSpPr/>
          <p:nvPr/>
        </p:nvSpPr>
        <p:spPr>
          <a:xfrm>
            <a:off x="3721394" y="1443448"/>
            <a:ext cx="62865" cy="73660"/>
          </a:xfrm>
          <a:custGeom>
            <a:avLst/>
            <a:gdLst/>
            <a:ahLst/>
            <a:cxnLst/>
            <a:rect l="l" t="t" r="r" b="b"/>
            <a:pathLst>
              <a:path w="62864" h="73659">
                <a:moveTo>
                  <a:pt x="62698" y="0"/>
                </a:moveTo>
                <a:lnTo>
                  <a:pt x="0" y="36698"/>
                </a:lnTo>
                <a:lnTo>
                  <a:pt x="62698" y="73397"/>
                </a:lnTo>
                <a:lnTo>
                  <a:pt x="6269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bk object 122"/>
          <p:cNvSpPr/>
          <p:nvPr/>
        </p:nvSpPr>
        <p:spPr>
          <a:xfrm>
            <a:off x="4005704" y="1444977"/>
            <a:ext cx="62865" cy="70485"/>
          </a:xfrm>
          <a:custGeom>
            <a:avLst/>
            <a:gdLst/>
            <a:ahLst/>
            <a:cxnLst/>
            <a:rect l="l" t="t" r="r" b="b"/>
            <a:pathLst>
              <a:path w="62864" h="70484">
                <a:moveTo>
                  <a:pt x="0" y="0"/>
                </a:moveTo>
                <a:lnTo>
                  <a:pt x="0" y="70338"/>
                </a:lnTo>
                <a:lnTo>
                  <a:pt x="62698" y="3516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bk object 123"/>
          <p:cNvSpPr/>
          <p:nvPr/>
        </p:nvSpPr>
        <p:spPr>
          <a:xfrm>
            <a:off x="4516341" y="1446506"/>
            <a:ext cx="58419" cy="67310"/>
          </a:xfrm>
          <a:custGeom>
            <a:avLst/>
            <a:gdLst/>
            <a:ahLst/>
            <a:cxnLst/>
            <a:rect l="l" t="t" r="r" b="b"/>
            <a:pathLst>
              <a:path w="58420" h="67309">
                <a:moveTo>
                  <a:pt x="58110" y="0"/>
                </a:moveTo>
                <a:lnTo>
                  <a:pt x="0" y="33640"/>
                </a:lnTo>
                <a:lnTo>
                  <a:pt x="58110" y="67280"/>
                </a:lnTo>
                <a:lnTo>
                  <a:pt x="5811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bk object 124"/>
          <p:cNvSpPr/>
          <p:nvPr/>
        </p:nvSpPr>
        <p:spPr>
          <a:xfrm>
            <a:off x="4800779" y="1449564"/>
            <a:ext cx="53975" cy="61594"/>
          </a:xfrm>
          <a:custGeom>
            <a:avLst/>
            <a:gdLst/>
            <a:ahLst/>
            <a:cxnLst/>
            <a:rect l="l" t="t" r="r" b="b"/>
            <a:pathLst>
              <a:path w="53975" h="61594">
                <a:moveTo>
                  <a:pt x="0" y="0"/>
                </a:moveTo>
                <a:lnTo>
                  <a:pt x="0" y="61164"/>
                </a:lnTo>
                <a:lnTo>
                  <a:pt x="53523" y="3058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bk object 125"/>
          <p:cNvSpPr/>
          <p:nvPr/>
        </p:nvSpPr>
        <p:spPr>
          <a:xfrm>
            <a:off x="5314474" y="1451093"/>
            <a:ext cx="48895" cy="58419"/>
          </a:xfrm>
          <a:custGeom>
            <a:avLst/>
            <a:gdLst/>
            <a:ahLst/>
            <a:cxnLst/>
            <a:rect l="l" t="t" r="r" b="b"/>
            <a:pathLst>
              <a:path w="48895" h="58419">
                <a:moveTo>
                  <a:pt x="48808" y="0"/>
                </a:moveTo>
                <a:lnTo>
                  <a:pt x="0" y="29053"/>
                </a:lnTo>
                <a:lnTo>
                  <a:pt x="48808" y="58106"/>
                </a:lnTo>
                <a:lnTo>
                  <a:pt x="4880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bk object 126"/>
          <p:cNvSpPr/>
          <p:nvPr/>
        </p:nvSpPr>
        <p:spPr>
          <a:xfrm>
            <a:off x="5594197" y="1451093"/>
            <a:ext cx="50800" cy="58419"/>
          </a:xfrm>
          <a:custGeom>
            <a:avLst/>
            <a:gdLst/>
            <a:ahLst/>
            <a:cxnLst/>
            <a:rect l="l" t="t" r="r" b="b"/>
            <a:pathLst>
              <a:path w="50800" h="58419">
                <a:moveTo>
                  <a:pt x="0" y="0"/>
                </a:moveTo>
                <a:lnTo>
                  <a:pt x="0" y="58106"/>
                </a:lnTo>
                <a:lnTo>
                  <a:pt x="50464" y="2905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bk object 127"/>
          <p:cNvSpPr/>
          <p:nvPr/>
        </p:nvSpPr>
        <p:spPr>
          <a:xfrm>
            <a:off x="5985554" y="1212553"/>
            <a:ext cx="67310" cy="78105"/>
          </a:xfrm>
          <a:custGeom>
            <a:avLst/>
            <a:gdLst/>
            <a:ahLst/>
            <a:cxnLst/>
            <a:rect l="l" t="t" r="r" b="b"/>
            <a:pathLst>
              <a:path w="67310" h="78105">
                <a:moveTo>
                  <a:pt x="0" y="0"/>
                </a:moveTo>
                <a:lnTo>
                  <a:pt x="0" y="77984"/>
                </a:lnTo>
                <a:lnTo>
                  <a:pt x="67286" y="3822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bk object 128"/>
          <p:cNvSpPr/>
          <p:nvPr/>
        </p:nvSpPr>
        <p:spPr>
          <a:xfrm>
            <a:off x="6086483" y="977197"/>
            <a:ext cx="80010" cy="92075"/>
          </a:xfrm>
          <a:custGeom>
            <a:avLst/>
            <a:gdLst/>
            <a:ahLst/>
            <a:cxnLst/>
            <a:rect l="l" t="t" r="r" b="b"/>
            <a:pathLst>
              <a:path w="80010" h="92075">
                <a:moveTo>
                  <a:pt x="79520" y="0"/>
                </a:moveTo>
                <a:lnTo>
                  <a:pt x="0" y="45873"/>
                </a:lnTo>
                <a:lnTo>
                  <a:pt x="79520" y="91746"/>
                </a:lnTo>
                <a:lnTo>
                  <a:pt x="7952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bk object 129"/>
          <p:cNvSpPr/>
          <p:nvPr/>
        </p:nvSpPr>
        <p:spPr>
          <a:xfrm>
            <a:off x="6366206" y="500244"/>
            <a:ext cx="113664" cy="130175"/>
          </a:xfrm>
          <a:custGeom>
            <a:avLst/>
            <a:gdLst/>
            <a:ahLst/>
            <a:cxnLst/>
            <a:rect l="l" t="t" r="r" b="b"/>
            <a:pathLst>
              <a:path w="113664" h="130175">
                <a:moveTo>
                  <a:pt x="0" y="0"/>
                </a:moveTo>
                <a:lnTo>
                  <a:pt x="0" y="129846"/>
                </a:lnTo>
                <a:lnTo>
                  <a:pt x="113163" y="6575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bk object 130"/>
          <p:cNvSpPr/>
          <p:nvPr/>
        </p:nvSpPr>
        <p:spPr>
          <a:xfrm>
            <a:off x="6448785" y="261703"/>
            <a:ext cx="130175" cy="149860"/>
          </a:xfrm>
          <a:custGeom>
            <a:avLst/>
            <a:gdLst/>
            <a:ahLst/>
            <a:cxnLst/>
            <a:rect l="l" t="t" r="r" b="b"/>
            <a:pathLst>
              <a:path w="130175" h="149859">
                <a:moveTo>
                  <a:pt x="129984" y="0"/>
                </a:moveTo>
                <a:lnTo>
                  <a:pt x="0" y="74926"/>
                </a:lnTo>
                <a:lnTo>
                  <a:pt x="129984" y="149852"/>
                </a:lnTo>
                <a:lnTo>
                  <a:pt x="129984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bk object 131"/>
          <p:cNvSpPr/>
          <p:nvPr/>
        </p:nvSpPr>
        <p:spPr>
          <a:xfrm>
            <a:off x="457381" y="328984"/>
            <a:ext cx="13970" cy="15875"/>
          </a:xfrm>
          <a:custGeom>
            <a:avLst/>
            <a:gdLst/>
            <a:ahLst/>
            <a:cxnLst/>
            <a:rect l="l" t="t" r="r" b="b"/>
            <a:pathLst>
              <a:path w="13970" h="15875">
                <a:moveTo>
                  <a:pt x="0" y="0"/>
                </a:moveTo>
                <a:lnTo>
                  <a:pt x="0" y="15291"/>
                </a:lnTo>
                <a:lnTo>
                  <a:pt x="13750" y="764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bk object 132"/>
          <p:cNvSpPr/>
          <p:nvPr/>
        </p:nvSpPr>
        <p:spPr>
          <a:xfrm>
            <a:off x="582740" y="555291"/>
            <a:ext cx="17145" cy="20320"/>
          </a:xfrm>
          <a:custGeom>
            <a:avLst/>
            <a:gdLst/>
            <a:ahLst/>
            <a:cxnLst/>
            <a:rect l="l" t="t" r="r" b="b"/>
            <a:pathLst>
              <a:path w="17145" h="20320">
                <a:moveTo>
                  <a:pt x="16821" y="0"/>
                </a:moveTo>
                <a:lnTo>
                  <a:pt x="0" y="10703"/>
                </a:lnTo>
                <a:lnTo>
                  <a:pt x="16821" y="19878"/>
                </a:lnTo>
                <a:lnTo>
                  <a:pt x="1682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bk object 133"/>
          <p:cNvSpPr/>
          <p:nvPr/>
        </p:nvSpPr>
        <p:spPr>
          <a:xfrm>
            <a:off x="848751" y="1006250"/>
            <a:ext cx="29209" cy="33655"/>
          </a:xfrm>
          <a:custGeom>
            <a:avLst/>
            <a:gdLst/>
            <a:ahLst/>
            <a:cxnLst/>
            <a:rect l="l" t="t" r="r" b="b"/>
            <a:pathLst>
              <a:path w="29209" h="33655">
                <a:moveTo>
                  <a:pt x="0" y="0"/>
                </a:moveTo>
                <a:lnTo>
                  <a:pt x="0" y="33640"/>
                </a:lnTo>
                <a:lnTo>
                  <a:pt x="29055" y="1682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bk object 134"/>
          <p:cNvSpPr/>
          <p:nvPr/>
        </p:nvSpPr>
        <p:spPr>
          <a:xfrm>
            <a:off x="968005" y="1232431"/>
            <a:ext cx="33655" cy="38735"/>
          </a:xfrm>
          <a:custGeom>
            <a:avLst/>
            <a:gdLst/>
            <a:ahLst/>
            <a:cxnLst/>
            <a:rect l="l" t="t" r="r" b="b"/>
            <a:pathLst>
              <a:path w="33655" h="38734">
                <a:moveTo>
                  <a:pt x="33630" y="0"/>
                </a:moveTo>
                <a:lnTo>
                  <a:pt x="0" y="18349"/>
                </a:lnTo>
                <a:lnTo>
                  <a:pt x="33630" y="38227"/>
                </a:lnTo>
                <a:lnTo>
                  <a:pt x="3363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bk object 135"/>
          <p:cNvSpPr/>
          <p:nvPr/>
        </p:nvSpPr>
        <p:spPr>
          <a:xfrm>
            <a:off x="971064" y="1692565"/>
            <a:ext cx="29209" cy="32384"/>
          </a:xfrm>
          <a:custGeom>
            <a:avLst/>
            <a:gdLst/>
            <a:ahLst/>
            <a:cxnLst/>
            <a:rect l="l" t="t" r="r" b="b"/>
            <a:pathLst>
              <a:path w="29209" h="32385">
                <a:moveTo>
                  <a:pt x="29042" y="0"/>
                </a:moveTo>
                <a:lnTo>
                  <a:pt x="0" y="16820"/>
                </a:lnTo>
                <a:lnTo>
                  <a:pt x="29042" y="32111"/>
                </a:lnTo>
                <a:lnTo>
                  <a:pt x="2904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bk object 136"/>
          <p:cNvSpPr/>
          <p:nvPr/>
        </p:nvSpPr>
        <p:spPr>
          <a:xfrm>
            <a:off x="1243191" y="1687977"/>
            <a:ext cx="33655" cy="41910"/>
          </a:xfrm>
          <a:custGeom>
            <a:avLst/>
            <a:gdLst/>
            <a:ahLst/>
            <a:cxnLst/>
            <a:rect l="l" t="t" r="r" b="b"/>
            <a:pathLst>
              <a:path w="33655" h="41910">
                <a:moveTo>
                  <a:pt x="0" y="0"/>
                </a:moveTo>
                <a:lnTo>
                  <a:pt x="0" y="41285"/>
                </a:lnTo>
                <a:lnTo>
                  <a:pt x="33592" y="2140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bk object 137"/>
          <p:cNvSpPr/>
          <p:nvPr/>
        </p:nvSpPr>
        <p:spPr>
          <a:xfrm>
            <a:off x="1755307" y="1684919"/>
            <a:ext cx="41910" cy="47625"/>
          </a:xfrm>
          <a:custGeom>
            <a:avLst/>
            <a:gdLst/>
            <a:ahLst/>
            <a:cxnLst/>
            <a:rect l="l" t="t" r="r" b="b"/>
            <a:pathLst>
              <a:path w="41910" h="47625">
                <a:moveTo>
                  <a:pt x="41289" y="0"/>
                </a:moveTo>
                <a:lnTo>
                  <a:pt x="0" y="24465"/>
                </a:lnTo>
                <a:lnTo>
                  <a:pt x="41289" y="47402"/>
                </a:lnTo>
                <a:lnTo>
                  <a:pt x="4128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bk object 138"/>
          <p:cNvSpPr/>
          <p:nvPr/>
        </p:nvSpPr>
        <p:spPr>
          <a:xfrm>
            <a:off x="2032098" y="1684919"/>
            <a:ext cx="43180" cy="49530"/>
          </a:xfrm>
          <a:custGeom>
            <a:avLst/>
            <a:gdLst/>
            <a:ahLst/>
            <a:cxnLst/>
            <a:rect l="l" t="t" r="r" b="b"/>
            <a:pathLst>
              <a:path w="43180" h="49530">
                <a:moveTo>
                  <a:pt x="0" y="0"/>
                </a:moveTo>
                <a:lnTo>
                  <a:pt x="0" y="48931"/>
                </a:lnTo>
                <a:lnTo>
                  <a:pt x="42818" y="2446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bk object 139"/>
          <p:cNvSpPr/>
          <p:nvPr/>
        </p:nvSpPr>
        <p:spPr>
          <a:xfrm>
            <a:off x="2544265" y="1681861"/>
            <a:ext cx="46355" cy="53975"/>
          </a:xfrm>
          <a:custGeom>
            <a:avLst/>
            <a:gdLst/>
            <a:ahLst/>
            <a:cxnLst/>
            <a:rect l="l" t="t" r="r" b="b"/>
            <a:pathLst>
              <a:path w="46355" h="53975">
                <a:moveTo>
                  <a:pt x="45749" y="0"/>
                </a:moveTo>
                <a:lnTo>
                  <a:pt x="0" y="27523"/>
                </a:lnTo>
                <a:lnTo>
                  <a:pt x="45749" y="53518"/>
                </a:lnTo>
                <a:lnTo>
                  <a:pt x="4574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bk object 140"/>
          <p:cNvSpPr/>
          <p:nvPr/>
        </p:nvSpPr>
        <p:spPr>
          <a:xfrm>
            <a:off x="2822458" y="1680332"/>
            <a:ext cx="49530" cy="57150"/>
          </a:xfrm>
          <a:custGeom>
            <a:avLst/>
            <a:gdLst/>
            <a:ahLst/>
            <a:cxnLst/>
            <a:rect l="l" t="t" r="r" b="b"/>
            <a:pathLst>
              <a:path w="49530" h="57150">
                <a:moveTo>
                  <a:pt x="0" y="0"/>
                </a:moveTo>
                <a:lnTo>
                  <a:pt x="0" y="56576"/>
                </a:lnTo>
                <a:lnTo>
                  <a:pt x="48935" y="2905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bk object 141"/>
          <p:cNvSpPr/>
          <p:nvPr/>
        </p:nvSpPr>
        <p:spPr>
          <a:xfrm>
            <a:off x="3334625" y="1680332"/>
            <a:ext cx="49530" cy="57150"/>
          </a:xfrm>
          <a:custGeom>
            <a:avLst/>
            <a:gdLst/>
            <a:ahLst/>
            <a:cxnLst/>
            <a:rect l="l" t="t" r="r" b="b"/>
            <a:pathLst>
              <a:path w="49529" h="57150">
                <a:moveTo>
                  <a:pt x="48935" y="0"/>
                </a:moveTo>
                <a:lnTo>
                  <a:pt x="0" y="29053"/>
                </a:lnTo>
                <a:lnTo>
                  <a:pt x="48935" y="56576"/>
                </a:lnTo>
                <a:lnTo>
                  <a:pt x="4893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bk object 142"/>
          <p:cNvSpPr/>
          <p:nvPr/>
        </p:nvSpPr>
        <p:spPr>
          <a:xfrm>
            <a:off x="3614347" y="1680332"/>
            <a:ext cx="49530" cy="57150"/>
          </a:xfrm>
          <a:custGeom>
            <a:avLst/>
            <a:gdLst/>
            <a:ahLst/>
            <a:cxnLst/>
            <a:rect l="l" t="t" r="r" b="b"/>
            <a:pathLst>
              <a:path w="49529" h="57150">
                <a:moveTo>
                  <a:pt x="0" y="0"/>
                </a:moveTo>
                <a:lnTo>
                  <a:pt x="0" y="56576"/>
                </a:lnTo>
                <a:lnTo>
                  <a:pt x="48935" y="2905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bk object 143"/>
          <p:cNvSpPr/>
          <p:nvPr/>
        </p:nvSpPr>
        <p:spPr>
          <a:xfrm>
            <a:off x="4128043" y="1681861"/>
            <a:ext cx="46355" cy="53975"/>
          </a:xfrm>
          <a:custGeom>
            <a:avLst/>
            <a:gdLst/>
            <a:ahLst/>
            <a:cxnLst/>
            <a:rect l="l" t="t" r="r" b="b"/>
            <a:pathLst>
              <a:path w="46354" h="53975">
                <a:moveTo>
                  <a:pt x="45877" y="0"/>
                </a:moveTo>
                <a:lnTo>
                  <a:pt x="0" y="27523"/>
                </a:lnTo>
                <a:lnTo>
                  <a:pt x="45877" y="53518"/>
                </a:lnTo>
                <a:lnTo>
                  <a:pt x="4587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bk object 144"/>
          <p:cNvSpPr/>
          <p:nvPr/>
        </p:nvSpPr>
        <p:spPr>
          <a:xfrm>
            <a:off x="4407765" y="1683390"/>
            <a:ext cx="46355" cy="50800"/>
          </a:xfrm>
          <a:custGeom>
            <a:avLst/>
            <a:gdLst/>
            <a:ahLst/>
            <a:cxnLst/>
            <a:rect l="l" t="t" r="r" b="b"/>
            <a:pathLst>
              <a:path w="46354" h="50800">
                <a:moveTo>
                  <a:pt x="0" y="0"/>
                </a:moveTo>
                <a:lnTo>
                  <a:pt x="0" y="50460"/>
                </a:lnTo>
                <a:lnTo>
                  <a:pt x="45877" y="2599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bk object 145"/>
          <p:cNvSpPr/>
          <p:nvPr/>
        </p:nvSpPr>
        <p:spPr>
          <a:xfrm>
            <a:off x="4924519" y="1684919"/>
            <a:ext cx="40005" cy="47625"/>
          </a:xfrm>
          <a:custGeom>
            <a:avLst/>
            <a:gdLst/>
            <a:ahLst/>
            <a:cxnLst/>
            <a:rect l="l" t="t" r="r" b="b"/>
            <a:pathLst>
              <a:path w="40004" h="47625">
                <a:moveTo>
                  <a:pt x="39760" y="0"/>
                </a:moveTo>
                <a:lnTo>
                  <a:pt x="0" y="24465"/>
                </a:lnTo>
                <a:lnTo>
                  <a:pt x="39760" y="47402"/>
                </a:lnTo>
                <a:lnTo>
                  <a:pt x="3976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bk object 146"/>
          <p:cNvSpPr/>
          <p:nvPr/>
        </p:nvSpPr>
        <p:spPr>
          <a:xfrm>
            <a:off x="5202840" y="1686448"/>
            <a:ext cx="38735" cy="44450"/>
          </a:xfrm>
          <a:custGeom>
            <a:avLst/>
            <a:gdLst/>
            <a:ahLst/>
            <a:cxnLst/>
            <a:rect l="l" t="t" r="r" b="b"/>
            <a:pathLst>
              <a:path w="38735" h="44450">
                <a:moveTo>
                  <a:pt x="0" y="0"/>
                </a:moveTo>
                <a:lnTo>
                  <a:pt x="0" y="44344"/>
                </a:lnTo>
                <a:lnTo>
                  <a:pt x="38230" y="2293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bk object 147"/>
          <p:cNvSpPr/>
          <p:nvPr/>
        </p:nvSpPr>
        <p:spPr>
          <a:xfrm>
            <a:off x="5715006" y="1684919"/>
            <a:ext cx="43180" cy="47625"/>
          </a:xfrm>
          <a:custGeom>
            <a:avLst/>
            <a:gdLst/>
            <a:ahLst/>
            <a:cxnLst/>
            <a:rect l="l" t="t" r="r" b="b"/>
            <a:pathLst>
              <a:path w="43179" h="47625">
                <a:moveTo>
                  <a:pt x="42818" y="0"/>
                </a:moveTo>
                <a:lnTo>
                  <a:pt x="0" y="24465"/>
                </a:lnTo>
                <a:lnTo>
                  <a:pt x="42818" y="47402"/>
                </a:lnTo>
                <a:lnTo>
                  <a:pt x="4281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bk object 148"/>
          <p:cNvSpPr/>
          <p:nvPr/>
        </p:nvSpPr>
        <p:spPr>
          <a:xfrm>
            <a:off x="5991671" y="1681861"/>
            <a:ext cx="47625" cy="53975"/>
          </a:xfrm>
          <a:custGeom>
            <a:avLst/>
            <a:gdLst/>
            <a:ahLst/>
            <a:cxnLst/>
            <a:rect l="l" t="t" r="r" b="b"/>
            <a:pathLst>
              <a:path w="47625" h="53975">
                <a:moveTo>
                  <a:pt x="0" y="0"/>
                </a:moveTo>
                <a:lnTo>
                  <a:pt x="0" y="53518"/>
                </a:lnTo>
                <a:lnTo>
                  <a:pt x="47406" y="2752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bk object 149"/>
          <p:cNvSpPr/>
          <p:nvPr/>
        </p:nvSpPr>
        <p:spPr>
          <a:xfrm>
            <a:off x="6100247" y="1446506"/>
            <a:ext cx="59690" cy="67310"/>
          </a:xfrm>
          <a:custGeom>
            <a:avLst/>
            <a:gdLst/>
            <a:ahLst/>
            <a:cxnLst/>
            <a:rect l="l" t="t" r="r" b="b"/>
            <a:pathLst>
              <a:path w="59689" h="67309">
                <a:moveTo>
                  <a:pt x="59640" y="0"/>
                </a:moveTo>
                <a:lnTo>
                  <a:pt x="0" y="33640"/>
                </a:lnTo>
                <a:lnTo>
                  <a:pt x="59640" y="67280"/>
                </a:lnTo>
                <a:lnTo>
                  <a:pt x="5964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bk object 150"/>
          <p:cNvSpPr/>
          <p:nvPr/>
        </p:nvSpPr>
        <p:spPr>
          <a:xfrm>
            <a:off x="6375381" y="975668"/>
            <a:ext cx="83185" cy="95250"/>
          </a:xfrm>
          <a:custGeom>
            <a:avLst/>
            <a:gdLst/>
            <a:ahLst/>
            <a:cxnLst/>
            <a:rect l="l" t="t" r="r" b="b"/>
            <a:pathLst>
              <a:path w="83185" h="95250">
                <a:moveTo>
                  <a:pt x="0" y="0"/>
                </a:moveTo>
                <a:lnTo>
                  <a:pt x="0" y="94804"/>
                </a:lnTo>
                <a:lnTo>
                  <a:pt x="82578" y="4740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bk object 151"/>
          <p:cNvSpPr/>
          <p:nvPr/>
        </p:nvSpPr>
        <p:spPr>
          <a:xfrm>
            <a:off x="6471723" y="738657"/>
            <a:ext cx="96520" cy="110489"/>
          </a:xfrm>
          <a:custGeom>
            <a:avLst/>
            <a:gdLst/>
            <a:ahLst/>
            <a:cxnLst/>
            <a:rect l="l" t="t" r="r" b="b"/>
            <a:pathLst>
              <a:path w="96520" h="110490">
                <a:moveTo>
                  <a:pt x="96341" y="0"/>
                </a:moveTo>
                <a:lnTo>
                  <a:pt x="0" y="55047"/>
                </a:lnTo>
                <a:lnTo>
                  <a:pt x="96341" y="110095"/>
                </a:lnTo>
                <a:lnTo>
                  <a:pt x="9634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bk object 152"/>
          <p:cNvSpPr/>
          <p:nvPr/>
        </p:nvSpPr>
        <p:spPr>
          <a:xfrm>
            <a:off x="6757563" y="264761"/>
            <a:ext cx="125730" cy="144145"/>
          </a:xfrm>
          <a:custGeom>
            <a:avLst/>
            <a:gdLst/>
            <a:ahLst/>
            <a:cxnLst/>
            <a:rect l="l" t="t" r="r" b="b"/>
            <a:pathLst>
              <a:path w="125729" h="144145">
                <a:moveTo>
                  <a:pt x="0" y="0"/>
                </a:moveTo>
                <a:lnTo>
                  <a:pt x="0" y="143736"/>
                </a:lnTo>
                <a:lnTo>
                  <a:pt x="125397" y="7186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bk object 153"/>
          <p:cNvSpPr/>
          <p:nvPr/>
        </p:nvSpPr>
        <p:spPr>
          <a:xfrm>
            <a:off x="6838612" y="26348"/>
            <a:ext cx="139700" cy="162560"/>
          </a:xfrm>
          <a:custGeom>
            <a:avLst/>
            <a:gdLst/>
            <a:ahLst/>
            <a:cxnLst/>
            <a:rect l="l" t="t" r="r" b="b"/>
            <a:pathLst>
              <a:path w="139700" h="162560">
                <a:moveTo>
                  <a:pt x="139160" y="0"/>
                </a:moveTo>
                <a:lnTo>
                  <a:pt x="0" y="81042"/>
                </a:lnTo>
                <a:lnTo>
                  <a:pt x="139160" y="161957"/>
                </a:lnTo>
                <a:lnTo>
                  <a:pt x="13916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bk object 154"/>
          <p:cNvSpPr/>
          <p:nvPr/>
        </p:nvSpPr>
        <p:spPr>
          <a:xfrm>
            <a:off x="455852" y="783001"/>
            <a:ext cx="18415" cy="21590"/>
          </a:xfrm>
          <a:custGeom>
            <a:avLst/>
            <a:gdLst/>
            <a:ahLst/>
            <a:cxnLst/>
            <a:rect l="l" t="t" r="r" b="b"/>
            <a:pathLst>
              <a:path w="18415" h="21590">
                <a:moveTo>
                  <a:pt x="0" y="0"/>
                </a:moveTo>
                <a:lnTo>
                  <a:pt x="0" y="21407"/>
                </a:lnTo>
                <a:lnTo>
                  <a:pt x="18338" y="1070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bk object 155"/>
          <p:cNvSpPr/>
          <p:nvPr/>
        </p:nvSpPr>
        <p:spPr>
          <a:xfrm>
            <a:off x="579682" y="1009309"/>
            <a:ext cx="21590" cy="26034"/>
          </a:xfrm>
          <a:custGeom>
            <a:avLst/>
            <a:gdLst/>
            <a:ahLst/>
            <a:cxnLst/>
            <a:rect l="l" t="t" r="r" b="b"/>
            <a:pathLst>
              <a:path w="21590" h="26034">
                <a:moveTo>
                  <a:pt x="21409" y="0"/>
                </a:moveTo>
                <a:lnTo>
                  <a:pt x="0" y="13761"/>
                </a:lnTo>
                <a:lnTo>
                  <a:pt x="21409" y="25994"/>
                </a:lnTo>
                <a:lnTo>
                  <a:pt x="2140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bk object 156"/>
          <p:cNvSpPr/>
          <p:nvPr/>
        </p:nvSpPr>
        <p:spPr>
          <a:xfrm>
            <a:off x="848751" y="1463326"/>
            <a:ext cx="29209" cy="33655"/>
          </a:xfrm>
          <a:custGeom>
            <a:avLst/>
            <a:gdLst/>
            <a:ahLst/>
            <a:cxnLst/>
            <a:rect l="l" t="t" r="r" b="b"/>
            <a:pathLst>
              <a:path w="29209" h="33655">
                <a:moveTo>
                  <a:pt x="0" y="0"/>
                </a:moveTo>
                <a:lnTo>
                  <a:pt x="0" y="33640"/>
                </a:lnTo>
                <a:lnTo>
                  <a:pt x="29055" y="1682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bk object 157"/>
          <p:cNvSpPr/>
          <p:nvPr/>
        </p:nvSpPr>
        <p:spPr>
          <a:xfrm>
            <a:off x="850280" y="1924989"/>
            <a:ext cx="23495" cy="26034"/>
          </a:xfrm>
          <a:custGeom>
            <a:avLst/>
            <a:gdLst/>
            <a:ahLst/>
            <a:cxnLst/>
            <a:rect l="l" t="t" r="r" b="b"/>
            <a:pathLst>
              <a:path w="23494" h="26035">
                <a:moveTo>
                  <a:pt x="0" y="0"/>
                </a:moveTo>
                <a:lnTo>
                  <a:pt x="0" y="25994"/>
                </a:lnTo>
                <a:lnTo>
                  <a:pt x="22938" y="1223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bk object 158"/>
          <p:cNvSpPr/>
          <p:nvPr/>
        </p:nvSpPr>
        <p:spPr>
          <a:xfrm>
            <a:off x="1367008" y="1920401"/>
            <a:ext cx="29209" cy="33655"/>
          </a:xfrm>
          <a:custGeom>
            <a:avLst/>
            <a:gdLst/>
            <a:ahLst/>
            <a:cxnLst/>
            <a:rect l="l" t="t" r="r" b="b"/>
            <a:pathLst>
              <a:path w="29209" h="33655">
                <a:moveTo>
                  <a:pt x="29055" y="0"/>
                </a:moveTo>
                <a:lnTo>
                  <a:pt x="0" y="16820"/>
                </a:lnTo>
                <a:lnTo>
                  <a:pt x="29055" y="33640"/>
                </a:lnTo>
                <a:lnTo>
                  <a:pt x="2905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bk object 159"/>
          <p:cNvSpPr/>
          <p:nvPr/>
        </p:nvSpPr>
        <p:spPr>
          <a:xfrm>
            <a:off x="1640741" y="1920401"/>
            <a:ext cx="30480" cy="35560"/>
          </a:xfrm>
          <a:custGeom>
            <a:avLst/>
            <a:gdLst/>
            <a:ahLst/>
            <a:cxnLst/>
            <a:rect l="l" t="t" r="r" b="b"/>
            <a:pathLst>
              <a:path w="30480" h="35560">
                <a:moveTo>
                  <a:pt x="0" y="0"/>
                </a:moveTo>
                <a:lnTo>
                  <a:pt x="0" y="35169"/>
                </a:lnTo>
                <a:lnTo>
                  <a:pt x="30457" y="1682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bk object 160"/>
          <p:cNvSpPr/>
          <p:nvPr/>
        </p:nvSpPr>
        <p:spPr>
          <a:xfrm>
            <a:off x="2158897" y="1920401"/>
            <a:ext cx="29209" cy="35560"/>
          </a:xfrm>
          <a:custGeom>
            <a:avLst/>
            <a:gdLst/>
            <a:ahLst/>
            <a:cxnLst/>
            <a:rect l="l" t="t" r="r" b="b"/>
            <a:pathLst>
              <a:path w="29210" h="35560">
                <a:moveTo>
                  <a:pt x="29055" y="0"/>
                </a:moveTo>
                <a:lnTo>
                  <a:pt x="0" y="16820"/>
                </a:lnTo>
                <a:lnTo>
                  <a:pt x="29055" y="35169"/>
                </a:lnTo>
                <a:lnTo>
                  <a:pt x="2905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bk object 161"/>
          <p:cNvSpPr/>
          <p:nvPr/>
        </p:nvSpPr>
        <p:spPr>
          <a:xfrm>
            <a:off x="2432630" y="1918872"/>
            <a:ext cx="31115" cy="36830"/>
          </a:xfrm>
          <a:custGeom>
            <a:avLst/>
            <a:gdLst/>
            <a:ahLst/>
            <a:cxnLst/>
            <a:rect l="l" t="t" r="r" b="b"/>
            <a:pathLst>
              <a:path w="31114" h="36830">
                <a:moveTo>
                  <a:pt x="0" y="0"/>
                </a:moveTo>
                <a:lnTo>
                  <a:pt x="0" y="36698"/>
                </a:lnTo>
                <a:lnTo>
                  <a:pt x="30584" y="1834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bk object 162"/>
          <p:cNvSpPr/>
          <p:nvPr/>
        </p:nvSpPr>
        <p:spPr>
          <a:xfrm>
            <a:off x="2949385" y="1918872"/>
            <a:ext cx="32384" cy="36830"/>
          </a:xfrm>
          <a:custGeom>
            <a:avLst/>
            <a:gdLst/>
            <a:ahLst/>
            <a:cxnLst/>
            <a:rect l="l" t="t" r="r" b="b"/>
            <a:pathLst>
              <a:path w="32385" h="36830">
                <a:moveTo>
                  <a:pt x="32113" y="0"/>
                </a:moveTo>
                <a:lnTo>
                  <a:pt x="0" y="18349"/>
                </a:lnTo>
                <a:lnTo>
                  <a:pt x="32113" y="36698"/>
                </a:lnTo>
                <a:lnTo>
                  <a:pt x="3211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bk object 163"/>
          <p:cNvSpPr/>
          <p:nvPr/>
        </p:nvSpPr>
        <p:spPr>
          <a:xfrm>
            <a:off x="3224520" y="1918872"/>
            <a:ext cx="32384" cy="36830"/>
          </a:xfrm>
          <a:custGeom>
            <a:avLst/>
            <a:gdLst/>
            <a:ahLst/>
            <a:cxnLst/>
            <a:rect l="l" t="t" r="r" b="b"/>
            <a:pathLst>
              <a:path w="32385" h="36830">
                <a:moveTo>
                  <a:pt x="0" y="0"/>
                </a:moveTo>
                <a:lnTo>
                  <a:pt x="0" y="36698"/>
                </a:lnTo>
                <a:lnTo>
                  <a:pt x="32113" y="1834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bk object 164"/>
          <p:cNvSpPr/>
          <p:nvPr/>
        </p:nvSpPr>
        <p:spPr>
          <a:xfrm>
            <a:off x="3741273" y="1918872"/>
            <a:ext cx="32384" cy="36830"/>
          </a:xfrm>
          <a:custGeom>
            <a:avLst/>
            <a:gdLst/>
            <a:ahLst/>
            <a:cxnLst/>
            <a:rect l="l" t="t" r="r" b="b"/>
            <a:pathLst>
              <a:path w="32385" h="36830">
                <a:moveTo>
                  <a:pt x="32113" y="0"/>
                </a:moveTo>
                <a:lnTo>
                  <a:pt x="0" y="18349"/>
                </a:lnTo>
                <a:lnTo>
                  <a:pt x="32113" y="36698"/>
                </a:lnTo>
                <a:lnTo>
                  <a:pt x="3211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bk object 165"/>
          <p:cNvSpPr/>
          <p:nvPr/>
        </p:nvSpPr>
        <p:spPr>
          <a:xfrm>
            <a:off x="4016409" y="1920401"/>
            <a:ext cx="31115" cy="33655"/>
          </a:xfrm>
          <a:custGeom>
            <a:avLst/>
            <a:gdLst/>
            <a:ahLst/>
            <a:cxnLst/>
            <a:rect l="l" t="t" r="r" b="b"/>
            <a:pathLst>
              <a:path w="31114" h="33655">
                <a:moveTo>
                  <a:pt x="0" y="0"/>
                </a:moveTo>
                <a:lnTo>
                  <a:pt x="0" y="33640"/>
                </a:lnTo>
                <a:lnTo>
                  <a:pt x="30584" y="1682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bk object 166"/>
          <p:cNvSpPr/>
          <p:nvPr/>
        </p:nvSpPr>
        <p:spPr>
          <a:xfrm>
            <a:off x="4534692" y="1920401"/>
            <a:ext cx="31115" cy="33655"/>
          </a:xfrm>
          <a:custGeom>
            <a:avLst/>
            <a:gdLst/>
            <a:ahLst/>
            <a:cxnLst/>
            <a:rect l="l" t="t" r="r" b="b"/>
            <a:pathLst>
              <a:path w="31114" h="33655">
                <a:moveTo>
                  <a:pt x="30584" y="0"/>
                </a:moveTo>
                <a:lnTo>
                  <a:pt x="0" y="16820"/>
                </a:lnTo>
                <a:lnTo>
                  <a:pt x="30584" y="33640"/>
                </a:lnTo>
                <a:lnTo>
                  <a:pt x="30584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bk object 167"/>
          <p:cNvSpPr/>
          <p:nvPr/>
        </p:nvSpPr>
        <p:spPr>
          <a:xfrm>
            <a:off x="4809954" y="1921931"/>
            <a:ext cx="27940" cy="32384"/>
          </a:xfrm>
          <a:custGeom>
            <a:avLst/>
            <a:gdLst/>
            <a:ahLst/>
            <a:cxnLst/>
            <a:rect l="l" t="t" r="r" b="b"/>
            <a:pathLst>
              <a:path w="27939" h="32385">
                <a:moveTo>
                  <a:pt x="0" y="0"/>
                </a:moveTo>
                <a:lnTo>
                  <a:pt x="0" y="32111"/>
                </a:lnTo>
                <a:lnTo>
                  <a:pt x="27526" y="1529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bk object 168"/>
          <p:cNvSpPr/>
          <p:nvPr/>
        </p:nvSpPr>
        <p:spPr>
          <a:xfrm>
            <a:off x="5328110" y="1921931"/>
            <a:ext cx="29209" cy="32384"/>
          </a:xfrm>
          <a:custGeom>
            <a:avLst/>
            <a:gdLst/>
            <a:ahLst/>
            <a:cxnLst/>
            <a:rect l="l" t="t" r="r" b="b"/>
            <a:pathLst>
              <a:path w="29210" h="32385">
                <a:moveTo>
                  <a:pt x="29055" y="0"/>
                </a:moveTo>
                <a:lnTo>
                  <a:pt x="0" y="15291"/>
                </a:lnTo>
                <a:lnTo>
                  <a:pt x="29055" y="32111"/>
                </a:lnTo>
                <a:lnTo>
                  <a:pt x="2905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bk object 169"/>
          <p:cNvSpPr/>
          <p:nvPr/>
        </p:nvSpPr>
        <p:spPr>
          <a:xfrm>
            <a:off x="5600314" y="1920401"/>
            <a:ext cx="32384" cy="35560"/>
          </a:xfrm>
          <a:custGeom>
            <a:avLst/>
            <a:gdLst/>
            <a:ahLst/>
            <a:cxnLst/>
            <a:rect l="l" t="t" r="r" b="b"/>
            <a:pathLst>
              <a:path w="32385" h="35560">
                <a:moveTo>
                  <a:pt x="0" y="0"/>
                </a:moveTo>
                <a:lnTo>
                  <a:pt x="0" y="35169"/>
                </a:lnTo>
                <a:lnTo>
                  <a:pt x="32113" y="1682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bk object 170"/>
          <p:cNvSpPr/>
          <p:nvPr/>
        </p:nvSpPr>
        <p:spPr>
          <a:xfrm>
            <a:off x="6112480" y="1912756"/>
            <a:ext cx="41910" cy="49530"/>
          </a:xfrm>
          <a:custGeom>
            <a:avLst/>
            <a:gdLst/>
            <a:ahLst/>
            <a:cxnLst/>
            <a:rect l="l" t="t" r="r" b="b"/>
            <a:pathLst>
              <a:path w="41910" h="49530">
                <a:moveTo>
                  <a:pt x="41289" y="0"/>
                </a:moveTo>
                <a:lnTo>
                  <a:pt x="0" y="24465"/>
                </a:lnTo>
                <a:lnTo>
                  <a:pt x="41289" y="48931"/>
                </a:lnTo>
                <a:lnTo>
                  <a:pt x="4128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bk object 171"/>
          <p:cNvSpPr/>
          <p:nvPr/>
        </p:nvSpPr>
        <p:spPr>
          <a:xfrm>
            <a:off x="6383028" y="1443448"/>
            <a:ext cx="61594" cy="72390"/>
          </a:xfrm>
          <a:custGeom>
            <a:avLst/>
            <a:gdLst/>
            <a:ahLst/>
            <a:cxnLst/>
            <a:rect l="l" t="t" r="r" b="b"/>
            <a:pathLst>
              <a:path w="61595" h="72390">
                <a:moveTo>
                  <a:pt x="0" y="0"/>
                </a:moveTo>
                <a:lnTo>
                  <a:pt x="0" y="71868"/>
                </a:lnTo>
                <a:lnTo>
                  <a:pt x="61169" y="3669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bk object 172"/>
          <p:cNvSpPr/>
          <p:nvPr/>
        </p:nvSpPr>
        <p:spPr>
          <a:xfrm>
            <a:off x="6485486" y="1207965"/>
            <a:ext cx="74930" cy="85725"/>
          </a:xfrm>
          <a:custGeom>
            <a:avLst/>
            <a:gdLst/>
            <a:ahLst/>
            <a:cxnLst/>
            <a:rect l="l" t="t" r="r" b="b"/>
            <a:pathLst>
              <a:path w="74929" h="85725">
                <a:moveTo>
                  <a:pt x="74932" y="0"/>
                </a:moveTo>
                <a:lnTo>
                  <a:pt x="0" y="42814"/>
                </a:lnTo>
                <a:lnTo>
                  <a:pt x="74932" y="85629"/>
                </a:lnTo>
                <a:lnTo>
                  <a:pt x="7493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bk object 173"/>
          <p:cNvSpPr/>
          <p:nvPr/>
        </p:nvSpPr>
        <p:spPr>
          <a:xfrm>
            <a:off x="6768268" y="738657"/>
            <a:ext cx="95250" cy="110489"/>
          </a:xfrm>
          <a:custGeom>
            <a:avLst/>
            <a:gdLst/>
            <a:ahLst/>
            <a:cxnLst/>
            <a:rect l="l" t="t" r="r" b="b"/>
            <a:pathLst>
              <a:path w="95250" h="110490">
                <a:moveTo>
                  <a:pt x="0" y="0"/>
                </a:moveTo>
                <a:lnTo>
                  <a:pt x="0" y="110095"/>
                </a:lnTo>
                <a:lnTo>
                  <a:pt x="94812" y="5504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bk object 174"/>
          <p:cNvSpPr/>
          <p:nvPr/>
        </p:nvSpPr>
        <p:spPr>
          <a:xfrm>
            <a:off x="6861550" y="504831"/>
            <a:ext cx="106045" cy="122555"/>
          </a:xfrm>
          <a:custGeom>
            <a:avLst/>
            <a:gdLst/>
            <a:ahLst/>
            <a:cxnLst/>
            <a:rect l="l" t="t" r="r" b="b"/>
            <a:pathLst>
              <a:path w="106045" h="122554">
                <a:moveTo>
                  <a:pt x="105517" y="0"/>
                </a:moveTo>
                <a:lnTo>
                  <a:pt x="0" y="61164"/>
                </a:lnTo>
                <a:lnTo>
                  <a:pt x="105517" y="122201"/>
                </a:lnTo>
                <a:lnTo>
                  <a:pt x="10551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bk object 175"/>
          <p:cNvSpPr/>
          <p:nvPr/>
        </p:nvSpPr>
        <p:spPr>
          <a:xfrm>
            <a:off x="7152106" y="32464"/>
            <a:ext cx="131445" cy="151765"/>
          </a:xfrm>
          <a:custGeom>
            <a:avLst/>
            <a:gdLst/>
            <a:ahLst/>
            <a:cxnLst/>
            <a:rect l="l" t="t" r="r" b="b"/>
            <a:pathLst>
              <a:path w="131445" h="151765">
                <a:moveTo>
                  <a:pt x="0" y="0"/>
                </a:moveTo>
                <a:lnTo>
                  <a:pt x="0" y="151254"/>
                </a:lnTo>
                <a:lnTo>
                  <a:pt x="131386" y="7492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bk object 176"/>
          <p:cNvSpPr/>
          <p:nvPr/>
        </p:nvSpPr>
        <p:spPr>
          <a:xfrm>
            <a:off x="455852" y="1240076"/>
            <a:ext cx="20320" cy="23495"/>
          </a:xfrm>
          <a:custGeom>
            <a:avLst/>
            <a:gdLst/>
            <a:ahLst/>
            <a:cxnLst/>
            <a:rect l="l" t="t" r="r" b="b"/>
            <a:pathLst>
              <a:path w="20320" h="23494">
                <a:moveTo>
                  <a:pt x="0" y="0"/>
                </a:moveTo>
                <a:lnTo>
                  <a:pt x="0" y="22936"/>
                </a:lnTo>
                <a:lnTo>
                  <a:pt x="19867" y="1070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bk object 177"/>
          <p:cNvSpPr/>
          <p:nvPr/>
        </p:nvSpPr>
        <p:spPr>
          <a:xfrm>
            <a:off x="579682" y="1466384"/>
            <a:ext cx="21590" cy="26034"/>
          </a:xfrm>
          <a:custGeom>
            <a:avLst/>
            <a:gdLst/>
            <a:ahLst/>
            <a:cxnLst/>
            <a:rect l="l" t="t" r="r" b="b"/>
            <a:pathLst>
              <a:path w="21590" h="26034">
                <a:moveTo>
                  <a:pt x="21409" y="0"/>
                </a:moveTo>
                <a:lnTo>
                  <a:pt x="0" y="13761"/>
                </a:lnTo>
                <a:lnTo>
                  <a:pt x="21409" y="25994"/>
                </a:lnTo>
                <a:lnTo>
                  <a:pt x="2140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bk object 178"/>
          <p:cNvSpPr/>
          <p:nvPr/>
        </p:nvSpPr>
        <p:spPr>
          <a:xfrm>
            <a:off x="977168" y="2155756"/>
            <a:ext cx="20320" cy="21590"/>
          </a:xfrm>
          <a:custGeom>
            <a:avLst/>
            <a:gdLst/>
            <a:ahLst/>
            <a:cxnLst/>
            <a:rect l="l" t="t" r="r" b="b"/>
            <a:pathLst>
              <a:path w="20319" h="21589">
                <a:moveTo>
                  <a:pt x="19880" y="0"/>
                </a:moveTo>
                <a:lnTo>
                  <a:pt x="0" y="10703"/>
                </a:lnTo>
                <a:lnTo>
                  <a:pt x="19880" y="21407"/>
                </a:lnTo>
                <a:lnTo>
                  <a:pt x="1988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bk object 179"/>
          <p:cNvSpPr/>
          <p:nvPr/>
        </p:nvSpPr>
        <p:spPr>
          <a:xfrm>
            <a:off x="1247779" y="2154228"/>
            <a:ext cx="20320" cy="23495"/>
          </a:xfrm>
          <a:custGeom>
            <a:avLst/>
            <a:gdLst/>
            <a:ahLst/>
            <a:cxnLst/>
            <a:rect l="l" t="t" r="r" b="b"/>
            <a:pathLst>
              <a:path w="20319" h="23494">
                <a:moveTo>
                  <a:pt x="0" y="0"/>
                </a:moveTo>
                <a:lnTo>
                  <a:pt x="0" y="22936"/>
                </a:lnTo>
                <a:lnTo>
                  <a:pt x="19867" y="1223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bk object 180"/>
          <p:cNvSpPr/>
          <p:nvPr/>
        </p:nvSpPr>
        <p:spPr>
          <a:xfrm>
            <a:off x="1769070" y="2154228"/>
            <a:ext cx="20320" cy="23495"/>
          </a:xfrm>
          <a:custGeom>
            <a:avLst/>
            <a:gdLst/>
            <a:ahLst/>
            <a:cxnLst/>
            <a:rect l="l" t="t" r="r" b="b"/>
            <a:pathLst>
              <a:path w="20319" h="23494">
                <a:moveTo>
                  <a:pt x="19880" y="0"/>
                </a:moveTo>
                <a:lnTo>
                  <a:pt x="0" y="12232"/>
                </a:lnTo>
                <a:lnTo>
                  <a:pt x="19880" y="22936"/>
                </a:lnTo>
                <a:lnTo>
                  <a:pt x="1988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bk object 181"/>
          <p:cNvSpPr/>
          <p:nvPr/>
        </p:nvSpPr>
        <p:spPr>
          <a:xfrm>
            <a:off x="2039745" y="2154228"/>
            <a:ext cx="20320" cy="23495"/>
          </a:xfrm>
          <a:custGeom>
            <a:avLst/>
            <a:gdLst/>
            <a:ahLst/>
            <a:cxnLst/>
            <a:rect l="l" t="t" r="r" b="b"/>
            <a:pathLst>
              <a:path w="20319" h="23494">
                <a:moveTo>
                  <a:pt x="0" y="0"/>
                </a:moveTo>
                <a:lnTo>
                  <a:pt x="0" y="22936"/>
                </a:lnTo>
                <a:lnTo>
                  <a:pt x="19880" y="1223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bk object 182"/>
          <p:cNvSpPr/>
          <p:nvPr/>
        </p:nvSpPr>
        <p:spPr>
          <a:xfrm>
            <a:off x="2562488" y="2155756"/>
            <a:ext cx="18415" cy="21590"/>
          </a:xfrm>
          <a:custGeom>
            <a:avLst/>
            <a:gdLst/>
            <a:ahLst/>
            <a:cxnLst/>
            <a:rect l="l" t="t" r="r" b="b"/>
            <a:pathLst>
              <a:path w="18414" h="21589">
                <a:moveTo>
                  <a:pt x="18350" y="0"/>
                </a:moveTo>
                <a:lnTo>
                  <a:pt x="0" y="10703"/>
                </a:lnTo>
                <a:lnTo>
                  <a:pt x="18350" y="21407"/>
                </a:lnTo>
                <a:lnTo>
                  <a:pt x="1835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bk object 183"/>
          <p:cNvSpPr/>
          <p:nvPr/>
        </p:nvSpPr>
        <p:spPr>
          <a:xfrm>
            <a:off x="2833163" y="2155756"/>
            <a:ext cx="18415" cy="21590"/>
          </a:xfrm>
          <a:custGeom>
            <a:avLst/>
            <a:gdLst/>
            <a:ahLst/>
            <a:cxnLst/>
            <a:rect l="l" t="t" r="r" b="b"/>
            <a:pathLst>
              <a:path w="18414" h="21589">
                <a:moveTo>
                  <a:pt x="0" y="0"/>
                </a:moveTo>
                <a:lnTo>
                  <a:pt x="0" y="21407"/>
                </a:lnTo>
                <a:lnTo>
                  <a:pt x="18350" y="1070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bk object 184"/>
          <p:cNvSpPr/>
          <p:nvPr/>
        </p:nvSpPr>
        <p:spPr>
          <a:xfrm>
            <a:off x="3354504" y="2155756"/>
            <a:ext cx="18415" cy="21590"/>
          </a:xfrm>
          <a:custGeom>
            <a:avLst/>
            <a:gdLst/>
            <a:ahLst/>
            <a:cxnLst/>
            <a:rect l="l" t="t" r="r" b="b"/>
            <a:pathLst>
              <a:path w="18414" h="21589">
                <a:moveTo>
                  <a:pt x="18350" y="0"/>
                </a:moveTo>
                <a:lnTo>
                  <a:pt x="0" y="10703"/>
                </a:lnTo>
                <a:lnTo>
                  <a:pt x="18350" y="21407"/>
                </a:lnTo>
                <a:lnTo>
                  <a:pt x="1835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bk object 185"/>
          <p:cNvSpPr/>
          <p:nvPr/>
        </p:nvSpPr>
        <p:spPr>
          <a:xfrm>
            <a:off x="3625052" y="2155756"/>
            <a:ext cx="18415" cy="21590"/>
          </a:xfrm>
          <a:custGeom>
            <a:avLst/>
            <a:gdLst/>
            <a:ahLst/>
            <a:cxnLst/>
            <a:rect l="l" t="t" r="r" b="b"/>
            <a:pathLst>
              <a:path w="18414" h="21589">
                <a:moveTo>
                  <a:pt x="0" y="0"/>
                </a:moveTo>
                <a:lnTo>
                  <a:pt x="0" y="21407"/>
                </a:lnTo>
                <a:lnTo>
                  <a:pt x="18350" y="1070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bk object 186"/>
          <p:cNvSpPr/>
          <p:nvPr/>
        </p:nvSpPr>
        <p:spPr>
          <a:xfrm>
            <a:off x="4146394" y="2154228"/>
            <a:ext cx="20320" cy="23495"/>
          </a:xfrm>
          <a:custGeom>
            <a:avLst/>
            <a:gdLst/>
            <a:ahLst/>
            <a:cxnLst/>
            <a:rect l="l" t="t" r="r" b="b"/>
            <a:pathLst>
              <a:path w="20320" h="23494">
                <a:moveTo>
                  <a:pt x="19880" y="0"/>
                </a:moveTo>
                <a:lnTo>
                  <a:pt x="0" y="12232"/>
                </a:lnTo>
                <a:lnTo>
                  <a:pt x="19880" y="22936"/>
                </a:lnTo>
                <a:lnTo>
                  <a:pt x="1988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bk object 187"/>
          <p:cNvSpPr/>
          <p:nvPr/>
        </p:nvSpPr>
        <p:spPr>
          <a:xfrm>
            <a:off x="4416941" y="2154228"/>
            <a:ext cx="20320" cy="23495"/>
          </a:xfrm>
          <a:custGeom>
            <a:avLst/>
            <a:gdLst/>
            <a:ahLst/>
            <a:cxnLst/>
            <a:rect l="l" t="t" r="r" b="b"/>
            <a:pathLst>
              <a:path w="20320" h="23494">
                <a:moveTo>
                  <a:pt x="0" y="0"/>
                </a:moveTo>
                <a:lnTo>
                  <a:pt x="0" y="22936"/>
                </a:lnTo>
                <a:lnTo>
                  <a:pt x="19880" y="1223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bk object 188"/>
          <p:cNvSpPr/>
          <p:nvPr/>
        </p:nvSpPr>
        <p:spPr>
          <a:xfrm>
            <a:off x="4938283" y="2154228"/>
            <a:ext cx="20320" cy="23495"/>
          </a:xfrm>
          <a:custGeom>
            <a:avLst/>
            <a:gdLst/>
            <a:ahLst/>
            <a:cxnLst/>
            <a:rect l="l" t="t" r="r" b="b"/>
            <a:pathLst>
              <a:path w="20320" h="23494">
                <a:moveTo>
                  <a:pt x="19880" y="0"/>
                </a:moveTo>
                <a:lnTo>
                  <a:pt x="0" y="12232"/>
                </a:lnTo>
                <a:lnTo>
                  <a:pt x="19880" y="22936"/>
                </a:lnTo>
                <a:lnTo>
                  <a:pt x="1988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bk object 189"/>
          <p:cNvSpPr/>
          <p:nvPr/>
        </p:nvSpPr>
        <p:spPr>
          <a:xfrm>
            <a:off x="5208957" y="2154228"/>
            <a:ext cx="20320" cy="24765"/>
          </a:xfrm>
          <a:custGeom>
            <a:avLst/>
            <a:gdLst/>
            <a:ahLst/>
            <a:cxnLst/>
            <a:rect l="l" t="t" r="r" b="b"/>
            <a:pathLst>
              <a:path w="20320" h="24764">
                <a:moveTo>
                  <a:pt x="0" y="0"/>
                </a:moveTo>
                <a:lnTo>
                  <a:pt x="0" y="24465"/>
                </a:lnTo>
                <a:lnTo>
                  <a:pt x="19880" y="1223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bk object 190"/>
          <p:cNvSpPr/>
          <p:nvPr/>
        </p:nvSpPr>
        <p:spPr>
          <a:xfrm>
            <a:off x="5724182" y="2149640"/>
            <a:ext cx="29209" cy="32384"/>
          </a:xfrm>
          <a:custGeom>
            <a:avLst/>
            <a:gdLst/>
            <a:ahLst/>
            <a:cxnLst/>
            <a:rect l="l" t="t" r="r" b="b"/>
            <a:pathLst>
              <a:path w="29210" h="32385">
                <a:moveTo>
                  <a:pt x="29055" y="0"/>
                </a:moveTo>
                <a:lnTo>
                  <a:pt x="0" y="16820"/>
                </a:lnTo>
                <a:lnTo>
                  <a:pt x="29055" y="32111"/>
                </a:lnTo>
                <a:lnTo>
                  <a:pt x="2905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bk object 191"/>
          <p:cNvSpPr/>
          <p:nvPr/>
        </p:nvSpPr>
        <p:spPr>
          <a:xfrm>
            <a:off x="5996258" y="2146582"/>
            <a:ext cx="33655" cy="40005"/>
          </a:xfrm>
          <a:custGeom>
            <a:avLst/>
            <a:gdLst/>
            <a:ahLst/>
            <a:cxnLst/>
            <a:rect l="l" t="t" r="r" b="b"/>
            <a:pathLst>
              <a:path w="33654" h="40005">
                <a:moveTo>
                  <a:pt x="0" y="0"/>
                </a:moveTo>
                <a:lnTo>
                  <a:pt x="0" y="39756"/>
                </a:lnTo>
                <a:lnTo>
                  <a:pt x="33643" y="1987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bk object 192"/>
          <p:cNvSpPr/>
          <p:nvPr/>
        </p:nvSpPr>
        <p:spPr>
          <a:xfrm>
            <a:off x="6387615" y="1909698"/>
            <a:ext cx="47625" cy="55244"/>
          </a:xfrm>
          <a:custGeom>
            <a:avLst/>
            <a:gdLst/>
            <a:ahLst/>
            <a:cxnLst/>
            <a:rect l="l" t="t" r="r" b="b"/>
            <a:pathLst>
              <a:path w="47625" h="55244">
                <a:moveTo>
                  <a:pt x="0" y="0"/>
                </a:moveTo>
                <a:lnTo>
                  <a:pt x="0" y="55047"/>
                </a:lnTo>
                <a:lnTo>
                  <a:pt x="47406" y="2752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bk object 193"/>
          <p:cNvSpPr/>
          <p:nvPr/>
        </p:nvSpPr>
        <p:spPr>
          <a:xfrm>
            <a:off x="6497720" y="1675745"/>
            <a:ext cx="57150" cy="66040"/>
          </a:xfrm>
          <a:custGeom>
            <a:avLst/>
            <a:gdLst/>
            <a:ahLst/>
            <a:cxnLst/>
            <a:rect l="l" t="t" r="r" b="b"/>
            <a:pathLst>
              <a:path w="57150" h="66039">
                <a:moveTo>
                  <a:pt x="56581" y="0"/>
                </a:moveTo>
                <a:lnTo>
                  <a:pt x="0" y="33640"/>
                </a:lnTo>
                <a:lnTo>
                  <a:pt x="56581" y="65751"/>
                </a:lnTo>
                <a:lnTo>
                  <a:pt x="5658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bk object 194"/>
          <p:cNvSpPr/>
          <p:nvPr/>
        </p:nvSpPr>
        <p:spPr>
          <a:xfrm>
            <a:off x="6774384" y="1207965"/>
            <a:ext cx="74930" cy="87630"/>
          </a:xfrm>
          <a:custGeom>
            <a:avLst/>
            <a:gdLst/>
            <a:ahLst/>
            <a:cxnLst/>
            <a:rect l="l" t="t" r="r" b="b"/>
            <a:pathLst>
              <a:path w="74929" h="87630">
                <a:moveTo>
                  <a:pt x="0" y="0"/>
                </a:moveTo>
                <a:lnTo>
                  <a:pt x="0" y="87159"/>
                </a:lnTo>
                <a:lnTo>
                  <a:pt x="74932" y="4281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bk object 195"/>
          <p:cNvSpPr/>
          <p:nvPr/>
        </p:nvSpPr>
        <p:spPr>
          <a:xfrm>
            <a:off x="6875314" y="974139"/>
            <a:ext cx="84455" cy="98425"/>
          </a:xfrm>
          <a:custGeom>
            <a:avLst/>
            <a:gdLst/>
            <a:ahLst/>
            <a:cxnLst/>
            <a:rect l="l" t="t" r="r" b="b"/>
            <a:pathLst>
              <a:path w="84454" h="98425">
                <a:moveTo>
                  <a:pt x="84107" y="0"/>
                </a:moveTo>
                <a:lnTo>
                  <a:pt x="0" y="48931"/>
                </a:lnTo>
                <a:lnTo>
                  <a:pt x="84107" y="97862"/>
                </a:lnTo>
                <a:lnTo>
                  <a:pt x="8410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bk object 196"/>
          <p:cNvSpPr/>
          <p:nvPr/>
        </p:nvSpPr>
        <p:spPr>
          <a:xfrm>
            <a:off x="7162682" y="507889"/>
            <a:ext cx="99695" cy="114935"/>
          </a:xfrm>
          <a:custGeom>
            <a:avLst/>
            <a:gdLst/>
            <a:ahLst/>
            <a:cxnLst/>
            <a:rect l="l" t="t" r="r" b="b"/>
            <a:pathLst>
              <a:path w="99695" h="114934">
                <a:moveTo>
                  <a:pt x="0" y="0"/>
                </a:moveTo>
                <a:lnTo>
                  <a:pt x="0" y="114555"/>
                </a:lnTo>
                <a:lnTo>
                  <a:pt x="99400" y="5810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bk object 197"/>
          <p:cNvSpPr/>
          <p:nvPr/>
        </p:nvSpPr>
        <p:spPr>
          <a:xfrm>
            <a:off x="7255966" y="275465"/>
            <a:ext cx="107314" cy="122555"/>
          </a:xfrm>
          <a:custGeom>
            <a:avLst/>
            <a:gdLst/>
            <a:ahLst/>
            <a:cxnLst/>
            <a:rect l="l" t="t" r="r" b="b"/>
            <a:pathLst>
              <a:path w="107315" h="122554">
                <a:moveTo>
                  <a:pt x="107046" y="0"/>
                </a:moveTo>
                <a:lnTo>
                  <a:pt x="0" y="61164"/>
                </a:lnTo>
                <a:lnTo>
                  <a:pt x="107046" y="122328"/>
                </a:lnTo>
                <a:lnTo>
                  <a:pt x="10704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bk object 198"/>
          <p:cNvSpPr/>
          <p:nvPr/>
        </p:nvSpPr>
        <p:spPr>
          <a:xfrm>
            <a:off x="455852" y="1697152"/>
            <a:ext cx="18415" cy="23495"/>
          </a:xfrm>
          <a:custGeom>
            <a:avLst/>
            <a:gdLst/>
            <a:ahLst/>
            <a:cxnLst/>
            <a:rect l="l" t="t" r="r" b="b"/>
            <a:pathLst>
              <a:path w="18415" h="23494">
                <a:moveTo>
                  <a:pt x="0" y="0"/>
                </a:moveTo>
                <a:lnTo>
                  <a:pt x="0" y="22936"/>
                </a:lnTo>
                <a:lnTo>
                  <a:pt x="18338" y="1223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bk object 199"/>
          <p:cNvSpPr/>
          <p:nvPr/>
        </p:nvSpPr>
        <p:spPr>
          <a:xfrm>
            <a:off x="582740" y="1926518"/>
            <a:ext cx="17145" cy="21590"/>
          </a:xfrm>
          <a:custGeom>
            <a:avLst/>
            <a:gdLst/>
            <a:ahLst/>
            <a:cxnLst/>
            <a:rect l="l" t="t" r="r" b="b"/>
            <a:pathLst>
              <a:path w="17145" h="21589">
                <a:moveTo>
                  <a:pt x="16821" y="0"/>
                </a:moveTo>
                <a:lnTo>
                  <a:pt x="0" y="10703"/>
                </a:lnTo>
                <a:lnTo>
                  <a:pt x="16821" y="21407"/>
                </a:lnTo>
                <a:lnTo>
                  <a:pt x="1682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bk object 200"/>
          <p:cNvSpPr/>
          <p:nvPr/>
        </p:nvSpPr>
        <p:spPr>
          <a:xfrm>
            <a:off x="588857" y="2389710"/>
            <a:ext cx="8255" cy="10795"/>
          </a:xfrm>
          <a:custGeom>
            <a:avLst/>
            <a:gdLst/>
            <a:ahLst/>
            <a:cxnLst/>
            <a:rect l="l" t="t" r="r" b="b"/>
            <a:pathLst>
              <a:path w="8254" h="10794">
                <a:moveTo>
                  <a:pt x="7646" y="0"/>
                </a:moveTo>
                <a:lnTo>
                  <a:pt x="0" y="4587"/>
                </a:lnTo>
                <a:lnTo>
                  <a:pt x="7646" y="10703"/>
                </a:lnTo>
                <a:lnTo>
                  <a:pt x="764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bk object 201"/>
          <p:cNvSpPr/>
          <p:nvPr/>
        </p:nvSpPr>
        <p:spPr>
          <a:xfrm>
            <a:off x="854867" y="2388181"/>
            <a:ext cx="10795" cy="12700"/>
          </a:xfrm>
          <a:custGeom>
            <a:avLst/>
            <a:gdLst/>
            <a:ahLst/>
            <a:cxnLst/>
            <a:rect l="l" t="t" r="r" b="b"/>
            <a:pathLst>
              <a:path w="10794" h="12700">
                <a:moveTo>
                  <a:pt x="0" y="0"/>
                </a:moveTo>
                <a:lnTo>
                  <a:pt x="0" y="12232"/>
                </a:lnTo>
                <a:lnTo>
                  <a:pt x="10704" y="611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bk object 202"/>
          <p:cNvSpPr/>
          <p:nvPr/>
        </p:nvSpPr>
        <p:spPr>
          <a:xfrm>
            <a:off x="1377713" y="2386652"/>
            <a:ext cx="13970" cy="17145"/>
          </a:xfrm>
          <a:custGeom>
            <a:avLst/>
            <a:gdLst/>
            <a:ahLst/>
            <a:cxnLst/>
            <a:rect l="l" t="t" r="r" b="b"/>
            <a:pathLst>
              <a:path w="13969" h="17144">
                <a:moveTo>
                  <a:pt x="13763" y="0"/>
                </a:moveTo>
                <a:lnTo>
                  <a:pt x="0" y="7645"/>
                </a:lnTo>
                <a:lnTo>
                  <a:pt x="13763" y="16820"/>
                </a:lnTo>
                <a:lnTo>
                  <a:pt x="1376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bk object 203"/>
          <p:cNvSpPr/>
          <p:nvPr/>
        </p:nvSpPr>
        <p:spPr>
          <a:xfrm>
            <a:off x="1646731" y="2386652"/>
            <a:ext cx="12700" cy="15875"/>
          </a:xfrm>
          <a:custGeom>
            <a:avLst/>
            <a:gdLst/>
            <a:ahLst/>
            <a:cxnLst/>
            <a:rect l="l" t="t" r="r" b="b"/>
            <a:pathLst>
              <a:path w="12700" h="15875">
                <a:moveTo>
                  <a:pt x="0" y="0"/>
                </a:moveTo>
                <a:lnTo>
                  <a:pt x="0" y="15291"/>
                </a:lnTo>
                <a:lnTo>
                  <a:pt x="12233" y="764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bk object 204"/>
          <p:cNvSpPr/>
          <p:nvPr/>
        </p:nvSpPr>
        <p:spPr>
          <a:xfrm>
            <a:off x="2172660" y="2389710"/>
            <a:ext cx="9525" cy="10795"/>
          </a:xfrm>
          <a:custGeom>
            <a:avLst/>
            <a:gdLst/>
            <a:ahLst/>
            <a:cxnLst/>
            <a:rect l="l" t="t" r="r" b="b"/>
            <a:pathLst>
              <a:path w="9525" h="10794">
                <a:moveTo>
                  <a:pt x="9175" y="0"/>
                </a:moveTo>
                <a:lnTo>
                  <a:pt x="0" y="4587"/>
                </a:lnTo>
                <a:lnTo>
                  <a:pt x="9175" y="10703"/>
                </a:lnTo>
                <a:lnTo>
                  <a:pt x="917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bk object 205"/>
          <p:cNvSpPr/>
          <p:nvPr/>
        </p:nvSpPr>
        <p:spPr>
          <a:xfrm>
            <a:off x="2440277" y="2389710"/>
            <a:ext cx="8255" cy="10795"/>
          </a:xfrm>
          <a:custGeom>
            <a:avLst/>
            <a:gdLst/>
            <a:ahLst/>
            <a:cxnLst/>
            <a:rect l="l" t="t" r="r" b="b"/>
            <a:pathLst>
              <a:path w="8255" h="10794">
                <a:moveTo>
                  <a:pt x="0" y="0"/>
                </a:moveTo>
                <a:lnTo>
                  <a:pt x="0" y="10703"/>
                </a:lnTo>
                <a:lnTo>
                  <a:pt x="7646" y="458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bk object 206"/>
          <p:cNvSpPr/>
          <p:nvPr/>
        </p:nvSpPr>
        <p:spPr>
          <a:xfrm>
            <a:off x="2964677" y="2389710"/>
            <a:ext cx="9525" cy="10795"/>
          </a:xfrm>
          <a:custGeom>
            <a:avLst/>
            <a:gdLst/>
            <a:ahLst/>
            <a:cxnLst/>
            <a:rect l="l" t="t" r="r" b="b"/>
            <a:pathLst>
              <a:path w="9525" h="10794">
                <a:moveTo>
                  <a:pt x="9175" y="0"/>
                </a:moveTo>
                <a:lnTo>
                  <a:pt x="0" y="4587"/>
                </a:lnTo>
                <a:lnTo>
                  <a:pt x="9175" y="10703"/>
                </a:lnTo>
                <a:lnTo>
                  <a:pt x="917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bk object 207"/>
          <p:cNvSpPr/>
          <p:nvPr/>
        </p:nvSpPr>
        <p:spPr>
          <a:xfrm>
            <a:off x="3232166" y="2389710"/>
            <a:ext cx="8255" cy="10795"/>
          </a:xfrm>
          <a:custGeom>
            <a:avLst/>
            <a:gdLst/>
            <a:ahLst/>
            <a:cxnLst/>
            <a:rect l="l" t="t" r="r" b="b"/>
            <a:pathLst>
              <a:path w="8255" h="10794">
                <a:moveTo>
                  <a:pt x="0" y="0"/>
                </a:moveTo>
                <a:lnTo>
                  <a:pt x="0" y="10703"/>
                </a:lnTo>
                <a:lnTo>
                  <a:pt x="7646" y="458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bk object 208"/>
          <p:cNvSpPr/>
          <p:nvPr/>
        </p:nvSpPr>
        <p:spPr>
          <a:xfrm>
            <a:off x="3756566" y="2388181"/>
            <a:ext cx="9525" cy="12700"/>
          </a:xfrm>
          <a:custGeom>
            <a:avLst/>
            <a:gdLst/>
            <a:ahLst/>
            <a:cxnLst/>
            <a:rect l="l" t="t" r="r" b="b"/>
            <a:pathLst>
              <a:path w="9525" h="12700">
                <a:moveTo>
                  <a:pt x="9175" y="0"/>
                </a:moveTo>
                <a:lnTo>
                  <a:pt x="0" y="6116"/>
                </a:lnTo>
                <a:lnTo>
                  <a:pt x="9175" y="12232"/>
                </a:lnTo>
                <a:lnTo>
                  <a:pt x="917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bk object 209"/>
          <p:cNvSpPr/>
          <p:nvPr/>
        </p:nvSpPr>
        <p:spPr>
          <a:xfrm>
            <a:off x="4022525" y="2388181"/>
            <a:ext cx="12700" cy="13970"/>
          </a:xfrm>
          <a:custGeom>
            <a:avLst/>
            <a:gdLst/>
            <a:ahLst/>
            <a:cxnLst/>
            <a:rect l="l" t="t" r="r" b="b"/>
            <a:pathLst>
              <a:path w="12700" h="13969">
                <a:moveTo>
                  <a:pt x="0" y="0"/>
                </a:moveTo>
                <a:lnTo>
                  <a:pt x="0" y="13761"/>
                </a:lnTo>
                <a:lnTo>
                  <a:pt x="12233" y="611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bk object 210"/>
          <p:cNvSpPr/>
          <p:nvPr/>
        </p:nvSpPr>
        <p:spPr>
          <a:xfrm>
            <a:off x="4545396" y="2386652"/>
            <a:ext cx="15875" cy="17145"/>
          </a:xfrm>
          <a:custGeom>
            <a:avLst/>
            <a:gdLst/>
            <a:ahLst/>
            <a:cxnLst/>
            <a:rect l="l" t="t" r="r" b="b"/>
            <a:pathLst>
              <a:path w="15875" h="17144">
                <a:moveTo>
                  <a:pt x="15292" y="0"/>
                </a:moveTo>
                <a:lnTo>
                  <a:pt x="0" y="7645"/>
                </a:lnTo>
                <a:lnTo>
                  <a:pt x="15292" y="16820"/>
                </a:lnTo>
                <a:lnTo>
                  <a:pt x="1529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bk object 211"/>
          <p:cNvSpPr/>
          <p:nvPr/>
        </p:nvSpPr>
        <p:spPr>
          <a:xfrm>
            <a:off x="4813013" y="2385123"/>
            <a:ext cx="17145" cy="18415"/>
          </a:xfrm>
          <a:custGeom>
            <a:avLst/>
            <a:gdLst/>
            <a:ahLst/>
            <a:cxnLst/>
            <a:rect l="l" t="t" r="r" b="b"/>
            <a:pathLst>
              <a:path w="17145" h="18414">
                <a:moveTo>
                  <a:pt x="0" y="0"/>
                </a:moveTo>
                <a:lnTo>
                  <a:pt x="0" y="18349"/>
                </a:lnTo>
                <a:lnTo>
                  <a:pt x="16821" y="917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bk object 212"/>
          <p:cNvSpPr/>
          <p:nvPr/>
        </p:nvSpPr>
        <p:spPr>
          <a:xfrm>
            <a:off x="5334227" y="2383594"/>
            <a:ext cx="20320" cy="23495"/>
          </a:xfrm>
          <a:custGeom>
            <a:avLst/>
            <a:gdLst/>
            <a:ahLst/>
            <a:cxnLst/>
            <a:rect l="l" t="t" r="r" b="b"/>
            <a:pathLst>
              <a:path w="20320" h="23494">
                <a:moveTo>
                  <a:pt x="19880" y="0"/>
                </a:moveTo>
                <a:lnTo>
                  <a:pt x="0" y="10703"/>
                </a:lnTo>
                <a:lnTo>
                  <a:pt x="19880" y="22936"/>
                </a:lnTo>
                <a:lnTo>
                  <a:pt x="1988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bk object 213"/>
          <p:cNvSpPr/>
          <p:nvPr/>
        </p:nvSpPr>
        <p:spPr>
          <a:xfrm>
            <a:off x="5603373" y="2380535"/>
            <a:ext cx="24765" cy="29209"/>
          </a:xfrm>
          <a:custGeom>
            <a:avLst/>
            <a:gdLst/>
            <a:ahLst/>
            <a:cxnLst/>
            <a:rect l="l" t="t" r="r" b="b"/>
            <a:pathLst>
              <a:path w="24764" h="29210">
                <a:moveTo>
                  <a:pt x="0" y="0"/>
                </a:moveTo>
                <a:lnTo>
                  <a:pt x="0" y="29053"/>
                </a:lnTo>
                <a:lnTo>
                  <a:pt x="24467" y="1376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bk object 214"/>
          <p:cNvSpPr/>
          <p:nvPr/>
        </p:nvSpPr>
        <p:spPr>
          <a:xfrm>
            <a:off x="6115539" y="2374419"/>
            <a:ext cx="35560" cy="41910"/>
          </a:xfrm>
          <a:custGeom>
            <a:avLst/>
            <a:gdLst/>
            <a:ahLst/>
            <a:cxnLst/>
            <a:rect l="l" t="t" r="r" b="b"/>
            <a:pathLst>
              <a:path w="35560" h="41910">
                <a:moveTo>
                  <a:pt x="35172" y="0"/>
                </a:moveTo>
                <a:lnTo>
                  <a:pt x="0" y="19878"/>
                </a:lnTo>
                <a:lnTo>
                  <a:pt x="35172" y="41285"/>
                </a:lnTo>
                <a:lnTo>
                  <a:pt x="3517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bk object 215"/>
          <p:cNvSpPr/>
          <p:nvPr/>
        </p:nvSpPr>
        <p:spPr>
          <a:xfrm>
            <a:off x="6389144" y="2371361"/>
            <a:ext cx="41910" cy="47625"/>
          </a:xfrm>
          <a:custGeom>
            <a:avLst/>
            <a:gdLst/>
            <a:ahLst/>
            <a:cxnLst/>
            <a:rect l="l" t="t" r="r" b="b"/>
            <a:pathLst>
              <a:path w="41910" h="47625">
                <a:moveTo>
                  <a:pt x="0" y="0"/>
                </a:moveTo>
                <a:lnTo>
                  <a:pt x="0" y="47402"/>
                </a:lnTo>
                <a:lnTo>
                  <a:pt x="41289" y="2293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bk object 216"/>
          <p:cNvSpPr/>
          <p:nvPr/>
        </p:nvSpPr>
        <p:spPr>
          <a:xfrm>
            <a:off x="6503837" y="2138936"/>
            <a:ext cx="47625" cy="53975"/>
          </a:xfrm>
          <a:custGeom>
            <a:avLst/>
            <a:gdLst/>
            <a:ahLst/>
            <a:cxnLst/>
            <a:rect l="l" t="t" r="r" b="b"/>
            <a:pathLst>
              <a:path w="47625" h="53975">
                <a:moveTo>
                  <a:pt x="47406" y="0"/>
                </a:moveTo>
                <a:lnTo>
                  <a:pt x="0" y="27523"/>
                </a:lnTo>
                <a:lnTo>
                  <a:pt x="47406" y="53518"/>
                </a:lnTo>
                <a:lnTo>
                  <a:pt x="4740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bk object 217"/>
          <p:cNvSpPr/>
          <p:nvPr/>
        </p:nvSpPr>
        <p:spPr>
          <a:xfrm>
            <a:off x="6778972" y="1672686"/>
            <a:ext cx="61594" cy="72390"/>
          </a:xfrm>
          <a:custGeom>
            <a:avLst/>
            <a:gdLst/>
            <a:ahLst/>
            <a:cxnLst/>
            <a:rect l="l" t="t" r="r" b="b"/>
            <a:pathLst>
              <a:path w="61595" h="72389">
                <a:moveTo>
                  <a:pt x="0" y="0"/>
                </a:moveTo>
                <a:lnTo>
                  <a:pt x="0" y="71868"/>
                </a:lnTo>
                <a:lnTo>
                  <a:pt x="61169" y="3669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bk object 218"/>
          <p:cNvSpPr/>
          <p:nvPr/>
        </p:nvSpPr>
        <p:spPr>
          <a:xfrm>
            <a:off x="6886019" y="1440389"/>
            <a:ext cx="69215" cy="80010"/>
          </a:xfrm>
          <a:custGeom>
            <a:avLst/>
            <a:gdLst/>
            <a:ahLst/>
            <a:cxnLst/>
            <a:rect l="l" t="t" r="r" b="b"/>
            <a:pathLst>
              <a:path w="69215" h="80009">
                <a:moveTo>
                  <a:pt x="68815" y="0"/>
                </a:moveTo>
                <a:lnTo>
                  <a:pt x="0" y="39756"/>
                </a:lnTo>
                <a:lnTo>
                  <a:pt x="68815" y="79513"/>
                </a:lnTo>
                <a:lnTo>
                  <a:pt x="6881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bk object 219"/>
          <p:cNvSpPr/>
          <p:nvPr/>
        </p:nvSpPr>
        <p:spPr>
          <a:xfrm>
            <a:off x="7167271" y="974139"/>
            <a:ext cx="84455" cy="96520"/>
          </a:xfrm>
          <a:custGeom>
            <a:avLst/>
            <a:gdLst/>
            <a:ahLst/>
            <a:cxnLst/>
            <a:rect l="l" t="t" r="r" b="b"/>
            <a:pathLst>
              <a:path w="84454" h="96519">
                <a:moveTo>
                  <a:pt x="0" y="0"/>
                </a:moveTo>
                <a:lnTo>
                  <a:pt x="0" y="96333"/>
                </a:lnTo>
                <a:lnTo>
                  <a:pt x="84107" y="4893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bk object 220"/>
          <p:cNvSpPr/>
          <p:nvPr/>
        </p:nvSpPr>
        <p:spPr>
          <a:xfrm>
            <a:off x="7271259" y="744773"/>
            <a:ext cx="84455" cy="98425"/>
          </a:xfrm>
          <a:custGeom>
            <a:avLst/>
            <a:gdLst/>
            <a:ahLst/>
            <a:cxnLst/>
            <a:rect l="l" t="t" r="r" b="b"/>
            <a:pathLst>
              <a:path w="84454" h="98425">
                <a:moveTo>
                  <a:pt x="84107" y="0"/>
                </a:moveTo>
                <a:lnTo>
                  <a:pt x="0" y="48931"/>
                </a:lnTo>
                <a:lnTo>
                  <a:pt x="84107" y="97862"/>
                </a:lnTo>
                <a:lnTo>
                  <a:pt x="8410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bk object 221"/>
          <p:cNvSpPr/>
          <p:nvPr/>
        </p:nvSpPr>
        <p:spPr>
          <a:xfrm>
            <a:off x="7560284" y="281581"/>
            <a:ext cx="95250" cy="110489"/>
          </a:xfrm>
          <a:custGeom>
            <a:avLst/>
            <a:gdLst/>
            <a:ahLst/>
            <a:cxnLst/>
            <a:rect l="l" t="t" r="r" b="b"/>
            <a:pathLst>
              <a:path w="95250" h="110489">
                <a:moveTo>
                  <a:pt x="0" y="0"/>
                </a:moveTo>
                <a:lnTo>
                  <a:pt x="0" y="110095"/>
                </a:lnTo>
                <a:lnTo>
                  <a:pt x="94685" y="5504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bk object 222"/>
          <p:cNvSpPr/>
          <p:nvPr/>
        </p:nvSpPr>
        <p:spPr>
          <a:xfrm>
            <a:off x="7654969" y="47755"/>
            <a:ext cx="104139" cy="121285"/>
          </a:xfrm>
          <a:custGeom>
            <a:avLst/>
            <a:gdLst/>
            <a:ahLst/>
            <a:cxnLst/>
            <a:rect l="l" t="t" r="r" b="b"/>
            <a:pathLst>
              <a:path w="104140" h="121285">
                <a:moveTo>
                  <a:pt x="103987" y="0"/>
                </a:moveTo>
                <a:lnTo>
                  <a:pt x="0" y="59635"/>
                </a:lnTo>
                <a:lnTo>
                  <a:pt x="103987" y="120672"/>
                </a:lnTo>
                <a:lnTo>
                  <a:pt x="10398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bk object 223"/>
          <p:cNvSpPr/>
          <p:nvPr/>
        </p:nvSpPr>
        <p:spPr>
          <a:xfrm>
            <a:off x="457381" y="2158815"/>
            <a:ext cx="12700" cy="13970"/>
          </a:xfrm>
          <a:custGeom>
            <a:avLst/>
            <a:gdLst/>
            <a:ahLst/>
            <a:cxnLst/>
            <a:rect l="l" t="t" r="r" b="b"/>
            <a:pathLst>
              <a:path w="12700" h="13969">
                <a:moveTo>
                  <a:pt x="0" y="0"/>
                </a:moveTo>
                <a:lnTo>
                  <a:pt x="0" y="13761"/>
                </a:lnTo>
                <a:lnTo>
                  <a:pt x="12233" y="764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bk object 224"/>
          <p:cNvSpPr/>
          <p:nvPr/>
        </p:nvSpPr>
        <p:spPr>
          <a:xfrm>
            <a:off x="461969" y="2622007"/>
            <a:ext cx="1905" cy="3175"/>
          </a:xfrm>
          <a:custGeom>
            <a:avLst/>
            <a:gdLst/>
            <a:ahLst/>
            <a:cxnLst/>
            <a:rect l="l" t="t" r="r" b="b"/>
            <a:pathLst>
              <a:path w="1904" h="3175">
                <a:moveTo>
                  <a:pt x="0" y="0"/>
                </a:moveTo>
                <a:lnTo>
                  <a:pt x="0" y="3058"/>
                </a:lnTo>
                <a:lnTo>
                  <a:pt x="1529" y="152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bk object 225"/>
          <p:cNvSpPr/>
          <p:nvPr/>
        </p:nvSpPr>
        <p:spPr>
          <a:xfrm>
            <a:off x="986343" y="2618949"/>
            <a:ext cx="6350" cy="8255"/>
          </a:xfrm>
          <a:custGeom>
            <a:avLst/>
            <a:gdLst/>
            <a:ahLst/>
            <a:cxnLst/>
            <a:rect l="l" t="t" r="r" b="b"/>
            <a:pathLst>
              <a:path w="6350" h="8255">
                <a:moveTo>
                  <a:pt x="6116" y="0"/>
                </a:moveTo>
                <a:lnTo>
                  <a:pt x="0" y="4587"/>
                </a:lnTo>
                <a:lnTo>
                  <a:pt x="6116" y="7645"/>
                </a:lnTo>
                <a:lnTo>
                  <a:pt x="611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bk object 226"/>
          <p:cNvSpPr/>
          <p:nvPr/>
        </p:nvSpPr>
        <p:spPr>
          <a:xfrm>
            <a:off x="1252354" y="2618949"/>
            <a:ext cx="6350" cy="9525"/>
          </a:xfrm>
          <a:custGeom>
            <a:avLst/>
            <a:gdLst/>
            <a:ahLst/>
            <a:cxnLst/>
            <a:rect l="l" t="t" r="r" b="b"/>
            <a:pathLst>
              <a:path w="6350" h="9525">
                <a:moveTo>
                  <a:pt x="0" y="0"/>
                </a:moveTo>
                <a:lnTo>
                  <a:pt x="0" y="9174"/>
                </a:lnTo>
                <a:lnTo>
                  <a:pt x="6116" y="458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bk object 227"/>
          <p:cNvSpPr/>
          <p:nvPr/>
        </p:nvSpPr>
        <p:spPr>
          <a:xfrm>
            <a:off x="1778245" y="2620478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6116" y="0"/>
                </a:moveTo>
                <a:lnTo>
                  <a:pt x="0" y="3058"/>
                </a:lnTo>
                <a:lnTo>
                  <a:pt x="6116" y="6116"/>
                </a:lnTo>
                <a:lnTo>
                  <a:pt x="611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bk object 228"/>
          <p:cNvSpPr/>
          <p:nvPr/>
        </p:nvSpPr>
        <p:spPr>
          <a:xfrm>
            <a:off x="2045861" y="2622007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0" y="0"/>
                </a:moveTo>
                <a:lnTo>
                  <a:pt x="0" y="3058"/>
                </a:lnTo>
                <a:lnTo>
                  <a:pt x="3058" y="152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bk object 229"/>
          <p:cNvSpPr/>
          <p:nvPr/>
        </p:nvSpPr>
        <p:spPr>
          <a:xfrm>
            <a:off x="2573193" y="2622007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529" y="0"/>
                </a:moveTo>
                <a:lnTo>
                  <a:pt x="0" y="1529"/>
                </a:lnTo>
                <a:lnTo>
                  <a:pt x="1529" y="1529"/>
                </a:lnTo>
                <a:lnTo>
                  <a:pt x="152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bk object 230"/>
          <p:cNvSpPr/>
          <p:nvPr/>
        </p:nvSpPr>
        <p:spPr>
          <a:xfrm>
            <a:off x="2837751" y="2622007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0" y="0"/>
                </a:moveTo>
                <a:lnTo>
                  <a:pt x="0" y="1529"/>
                </a:lnTo>
                <a:lnTo>
                  <a:pt x="1529" y="152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bk object 231"/>
          <p:cNvSpPr/>
          <p:nvPr/>
        </p:nvSpPr>
        <p:spPr>
          <a:xfrm>
            <a:off x="3363680" y="2620478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80">
                <a:moveTo>
                  <a:pt x="4587" y="0"/>
                </a:moveTo>
                <a:lnTo>
                  <a:pt x="0" y="3058"/>
                </a:lnTo>
                <a:lnTo>
                  <a:pt x="4587" y="4587"/>
                </a:lnTo>
                <a:lnTo>
                  <a:pt x="458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bk object 232"/>
          <p:cNvSpPr/>
          <p:nvPr/>
        </p:nvSpPr>
        <p:spPr>
          <a:xfrm>
            <a:off x="3629640" y="2620478"/>
            <a:ext cx="5080" cy="6350"/>
          </a:xfrm>
          <a:custGeom>
            <a:avLst/>
            <a:gdLst/>
            <a:ahLst/>
            <a:cxnLst/>
            <a:rect l="l" t="t" r="r" b="b"/>
            <a:pathLst>
              <a:path w="5079" h="6350">
                <a:moveTo>
                  <a:pt x="0" y="0"/>
                </a:moveTo>
                <a:lnTo>
                  <a:pt x="0" y="6116"/>
                </a:lnTo>
                <a:lnTo>
                  <a:pt x="4587" y="305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bk object 233"/>
          <p:cNvSpPr/>
          <p:nvPr/>
        </p:nvSpPr>
        <p:spPr>
          <a:xfrm>
            <a:off x="4152510" y="2617419"/>
            <a:ext cx="9525" cy="10795"/>
          </a:xfrm>
          <a:custGeom>
            <a:avLst/>
            <a:gdLst/>
            <a:ahLst/>
            <a:cxnLst/>
            <a:rect l="l" t="t" r="r" b="b"/>
            <a:pathLst>
              <a:path w="9525" h="10794">
                <a:moveTo>
                  <a:pt x="9175" y="0"/>
                </a:moveTo>
                <a:lnTo>
                  <a:pt x="0" y="6116"/>
                </a:lnTo>
                <a:lnTo>
                  <a:pt x="9175" y="10703"/>
                </a:lnTo>
                <a:lnTo>
                  <a:pt x="917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bk object 234"/>
          <p:cNvSpPr/>
          <p:nvPr/>
        </p:nvSpPr>
        <p:spPr>
          <a:xfrm>
            <a:off x="4418470" y="2615890"/>
            <a:ext cx="12700" cy="15875"/>
          </a:xfrm>
          <a:custGeom>
            <a:avLst/>
            <a:gdLst/>
            <a:ahLst/>
            <a:cxnLst/>
            <a:rect l="l" t="t" r="r" b="b"/>
            <a:pathLst>
              <a:path w="12700" h="15875">
                <a:moveTo>
                  <a:pt x="0" y="0"/>
                </a:moveTo>
                <a:lnTo>
                  <a:pt x="0" y="15291"/>
                </a:lnTo>
                <a:lnTo>
                  <a:pt x="12233" y="764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bk object 235"/>
          <p:cNvSpPr/>
          <p:nvPr/>
        </p:nvSpPr>
        <p:spPr>
          <a:xfrm>
            <a:off x="4939812" y="2614361"/>
            <a:ext cx="17145" cy="18415"/>
          </a:xfrm>
          <a:custGeom>
            <a:avLst/>
            <a:gdLst/>
            <a:ahLst/>
            <a:cxnLst/>
            <a:rect l="l" t="t" r="r" b="b"/>
            <a:pathLst>
              <a:path w="17145" h="18414">
                <a:moveTo>
                  <a:pt x="16821" y="0"/>
                </a:moveTo>
                <a:lnTo>
                  <a:pt x="0" y="9174"/>
                </a:lnTo>
                <a:lnTo>
                  <a:pt x="16821" y="18349"/>
                </a:lnTo>
                <a:lnTo>
                  <a:pt x="1682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bk object 236"/>
          <p:cNvSpPr/>
          <p:nvPr/>
        </p:nvSpPr>
        <p:spPr>
          <a:xfrm>
            <a:off x="5208957" y="2612832"/>
            <a:ext cx="18415" cy="21590"/>
          </a:xfrm>
          <a:custGeom>
            <a:avLst/>
            <a:gdLst/>
            <a:ahLst/>
            <a:cxnLst/>
            <a:rect l="l" t="t" r="r" b="b"/>
            <a:pathLst>
              <a:path w="18414" h="21589">
                <a:moveTo>
                  <a:pt x="0" y="0"/>
                </a:moveTo>
                <a:lnTo>
                  <a:pt x="0" y="21407"/>
                </a:lnTo>
                <a:lnTo>
                  <a:pt x="18350" y="1070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bk object 237"/>
          <p:cNvSpPr/>
          <p:nvPr/>
        </p:nvSpPr>
        <p:spPr>
          <a:xfrm>
            <a:off x="5725711" y="2608245"/>
            <a:ext cx="26034" cy="31115"/>
          </a:xfrm>
          <a:custGeom>
            <a:avLst/>
            <a:gdLst/>
            <a:ahLst/>
            <a:cxnLst/>
            <a:rect l="l" t="t" r="r" b="b"/>
            <a:pathLst>
              <a:path w="26035" h="31114">
                <a:moveTo>
                  <a:pt x="25996" y="0"/>
                </a:moveTo>
                <a:lnTo>
                  <a:pt x="0" y="15291"/>
                </a:lnTo>
                <a:lnTo>
                  <a:pt x="25996" y="30582"/>
                </a:lnTo>
                <a:lnTo>
                  <a:pt x="2599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bk object 238"/>
          <p:cNvSpPr/>
          <p:nvPr/>
        </p:nvSpPr>
        <p:spPr>
          <a:xfrm>
            <a:off x="5996258" y="2605187"/>
            <a:ext cx="33655" cy="36830"/>
          </a:xfrm>
          <a:custGeom>
            <a:avLst/>
            <a:gdLst/>
            <a:ahLst/>
            <a:cxnLst/>
            <a:rect l="l" t="t" r="r" b="b"/>
            <a:pathLst>
              <a:path w="33654" h="36830">
                <a:moveTo>
                  <a:pt x="0" y="0"/>
                </a:moveTo>
                <a:lnTo>
                  <a:pt x="0" y="36698"/>
                </a:lnTo>
                <a:lnTo>
                  <a:pt x="33643" y="1834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bk object 239"/>
          <p:cNvSpPr/>
          <p:nvPr/>
        </p:nvSpPr>
        <p:spPr>
          <a:xfrm>
            <a:off x="6506895" y="2599070"/>
            <a:ext cx="43180" cy="49530"/>
          </a:xfrm>
          <a:custGeom>
            <a:avLst/>
            <a:gdLst/>
            <a:ahLst/>
            <a:cxnLst/>
            <a:rect l="l" t="t" r="r" b="b"/>
            <a:pathLst>
              <a:path w="43179" h="49530">
                <a:moveTo>
                  <a:pt x="42818" y="0"/>
                </a:moveTo>
                <a:lnTo>
                  <a:pt x="0" y="24465"/>
                </a:lnTo>
                <a:lnTo>
                  <a:pt x="42818" y="48931"/>
                </a:lnTo>
                <a:lnTo>
                  <a:pt x="4281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bk object 240"/>
          <p:cNvSpPr/>
          <p:nvPr/>
        </p:nvSpPr>
        <p:spPr>
          <a:xfrm>
            <a:off x="6782030" y="2135878"/>
            <a:ext cx="52069" cy="59690"/>
          </a:xfrm>
          <a:custGeom>
            <a:avLst/>
            <a:gdLst/>
            <a:ahLst/>
            <a:cxnLst/>
            <a:rect l="l" t="t" r="r" b="b"/>
            <a:pathLst>
              <a:path w="52070" h="59689">
                <a:moveTo>
                  <a:pt x="0" y="0"/>
                </a:moveTo>
                <a:lnTo>
                  <a:pt x="0" y="59635"/>
                </a:lnTo>
                <a:lnTo>
                  <a:pt x="51993" y="3058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bk object 241"/>
          <p:cNvSpPr/>
          <p:nvPr/>
        </p:nvSpPr>
        <p:spPr>
          <a:xfrm>
            <a:off x="6893665" y="1903581"/>
            <a:ext cx="57150" cy="67310"/>
          </a:xfrm>
          <a:custGeom>
            <a:avLst/>
            <a:gdLst/>
            <a:ahLst/>
            <a:cxnLst/>
            <a:rect l="l" t="t" r="r" b="b"/>
            <a:pathLst>
              <a:path w="57150" h="67310">
                <a:moveTo>
                  <a:pt x="56581" y="0"/>
                </a:moveTo>
                <a:lnTo>
                  <a:pt x="0" y="33640"/>
                </a:lnTo>
                <a:lnTo>
                  <a:pt x="56581" y="67280"/>
                </a:lnTo>
                <a:lnTo>
                  <a:pt x="5658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bk object 242"/>
          <p:cNvSpPr/>
          <p:nvPr/>
        </p:nvSpPr>
        <p:spPr>
          <a:xfrm>
            <a:off x="7171858" y="1438860"/>
            <a:ext cx="72390" cy="83185"/>
          </a:xfrm>
          <a:custGeom>
            <a:avLst/>
            <a:gdLst/>
            <a:ahLst/>
            <a:cxnLst/>
            <a:rect l="l" t="t" r="r" b="b"/>
            <a:pathLst>
              <a:path w="72390" h="83184">
                <a:moveTo>
                  <a:pt x="0" y="0"/>
                </a:moveTo>
                <a:lnTo>
                  <a:pt x="0" y="82571"/>
                </a:lnTo>
                <a:lnTo>
                  <a:pt x="71874" y="4128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bk object 243"/>
          <p:cNvSpPr/>
          <p:nvPr/>
        </p:nvSpPr>
        <p:spPr>
          <a:xfrm>
            <a:off x="7277375" y="1207965"/>
            <a:ext cx="74930" cy="87630"/>
          </a:xfrm>
          <a:custGeom>
            <a:avLst/>
            <a:gdLst/>
            <a:ahLst/>
            <a:cxnLst/>
            <a:rect l="l" t="t" r="r" b="b"/>
            <a:pathLst>
              <a:path w="74929" h="87630">
                <a:moveTo>
                  <a:pt x="74932" y="0"/>
                </a:moveTo>
                <a:lnTo>
                  <a:pt x="0" y="42814"/>
                </a:lnTo>
                <a:lnTo>
                  <a:pt x="74932" y="87159"/>
                </a:lnTo>
                <a:lnTo>
                  <a:pt x="7493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bk object 244"/>
          <p:cNvSpPr/>
          <p:nvPr/>
        </p:nvSpPr>
        <p:spPr>
          <a:xfrm>
            <a:off x="7566400" y="750890"/>
            <a:ext cx="74930" cy="85725"/>
          </a:xfrm>
          <a:custGeom>
            <a:avLst/>
            <a:gdLst/>
            <a:ahLst/>
            <a:cxnLst/>
            <a:rect l="l" t="t" r="r" b="b"/>
            <a:pathLst>
              <a:path w="74929" h="85725">
                <a:moveTo>
                  <a:pt x="0" y="0"/>
                </a:moveTo>
                <a:lnTo>
                  <a:pt x="0" y="85629"/>
                </a:lnTo>
                <a:lnTo>
                  <a:pt x="74805" y="4281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bk object 245"/>
          <p:cNvSpPr/>
          <p:nvPr/>
        </p:nvSpPr>
        <p:spPr>
          <a:xfrm>
            <a:off x="7673320" y="521651"/>
            <a:ext cx="76835" cy="87630"/>
          </a:xfrm>
          <a:custGeom>
            <a:avLst/>
            <a:gdLst/>
            <a:ahLst/>
            <a:cxnLst/>
            <a:rect l="l" t="t" r="r" b="b"/>
            <a:pathLst>
              <a:path w="76834" h="87629">
                <a:moveTo>
                  <a:pt x="76461" y="0"/>
                </a:moveTo>
                <a:lnTo>
                  <a:pt x="0" y="44344"/>
                </a:lnTo>
                <a:lnTo>
                  <a:pt x="76461" y="87159"/>
                </a:lnTo>
                <a:lnTo>
                  <a:pt x="7646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bk object 246"/>
          <p:cNvSpPr/>
          <p:nvPr/>
        </p:nvSpPr>
        <p:spPr>
          <a:xfrm>
            <a:off x="7957758" y="56930"/>
            <a:ext cx="88900" cy="102870"/>
          </a:xfrm>
          <a:custGeom>
            <a:avLst/>
            <a:gdLst/>
            <a:ahLst/>
            <a:cxnLst/>
            <a:rect l="l" t="t" r="r" b="b"/>
            <a:pathLst>
              <a:path w="88900" h="102870">
                <a:moveTo>
                  <a:pt x="0" y="0"/>
                </a:moveTo>
                <a:lnTo>
                  <a:pt x="0" y="102322"/>
                </a:lnTo>
                <a:lnTo>
                  <a:pt x="88695" y="5046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bk object 247"/>
          <p:cNvSpPr/>
          <p:nvPr/>
        </p:nvSpPr>
        <p:spPr>
          <a:xfrm>
            <a:off x="1385359" y="2851373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529" y="0"/>
                </a:moveTo>
                <a:lnTo>
                  <a:pt x="0" y="0"/>
                </a:lnTo>
                <a:lnTo>
                  <a:pt x="1529" y="1529"/>
                </a:lnTo>
                <a:lnTo>
                  <a:pt x="152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bk object 248"/>
          <p:cNvSpPr/>
          <p:nvPr/>
        </p:nvSpPr>
        <p:spPr>
          <a:xfrm>
            <a:off x="3761154" y="2849844"/>
            <a:ext cx="3175" cy="5080"/>
          </a:xfrm>
          <a:custGeom>
            <a:avLst/>
            <a:gdLst/>
            <a:ahLst/>
            <a:cxnLst/>
            <a:rect l="l" t="t" r="r" b="b"/>
            <a:pathLst>
              <a:path w="3175" h="5080">
                <a:moveTo>
                  <a:pt x="3058" y="0"/>
                </a:moveTo>
                <a:lnTo>
                  <a:pt x="0" y="1529"/>
                </a:lnTo>
                <a:lnTo>
                  <a:pt x="3058" y="4587"/>
                </a:lnTo>
                <a:lnTo>
                  <a:pt x="305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bk object 249"/>
          <p:cNvSpPr/>
          <p:nvPr/>
        </p:nvSpPr>
        <p:spPr>
          <a:xfrm>
            <a:off x="4024055" y="2848314"/>
            <a:ext cx="8255" cy="8255"/>
          </a:xfrm>
          <a:custGeom>
            <a:avLst/>
            <a:gdLst/>
            <a:ahLst/>
            <a:cxnLst/>
            <a:rect l="l" t="t" r="r" b="b"/>
            <a:pathLst>
              <a:path w="8254" h="8255">
                <a:moveTo>
                  <a:pt x="0" y="0"/>
                </a:moveTo>
                <a:lnTo>
                  <a:pt x="0" y="7645"/>
                </a:lnTo>
                <a:lnTo>
                  <a:pt x="7646" y="305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bk object 250"/>
          <p:cNvSpPr/>
          <p:nvPr/>
        </p:nvSpPr>
        <p:spPr>
          <a:xfrm>
            <a:off x="4546926" y="2845256"/>
            <a:ext cx="12700" cy="13970"/>
          </a:xfrm>
          <a:custGeom>
            <a:avLst/>
            <a:gdLst/>
            <a:ahLst/>
            <a:cxnLst/>
            <a:rect l="l" t="t" r="r" b="b"/>
            <a:pathLst>
              <a:path w="12700" h="13969">
                <a:moveTo>
                  <a:pt x="12233" y="0"/>
                </a:moveTo>
                <a:lnTo>
                  <a:pt x="0" y="6116"/>
                </a:lnTo>
                <a:lnTo>
                  <a:pt x="12233" y="13761"/>
                </a:lnTo>
                <a:lnTo>
                  <a:pt x="1223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bk object 251"/>
          <p:cNvSpPr/>
          <p:nvPr/>
        </p:nvSpPr>
        <p:spPr>
          <a:xfrm>
            <a:off x="4814542" y="2843727"/>
            <a:ext cx="15875" cy="17145"/>
          </a:xfrm>
          <a:custGeom>
            <a:avLst/>
            <a:gdLst/>
            <a:ahLst/>
            <a:cxnLst/>
            <a:rect l="l" t="t" r="r" b="b"/>
            <a:pathLst>
              <a:path w="15875" h="17144">
                <a:moveTo>
                  <a:pt x="0" y="0"/>
                </a:moveTo>
                <a:lnTo>
                  <a:pt x="0" y="16820"/>
                </a:lnTo>
                <a:lnTo>
                  <a:pt x="15292" y="764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bk object 252"/>
          <p:cNvSpPr/>
          <p:nvPr/>
        </p:nvSpPr>
        <p:spPr>
          <a:xfrm>
            <a:off x="5334227" y="2840669"/>
            <a:ext cx="20320" cy="23495"/>
          </a:xfrm>
          <a:custGeom>
            <a:avLst/>
            <a:gdLst/>
            <a:ahLst/>
            <a:cxnLst/>
            <a:rect l="l" t="t" r="r" b="b"/>
            <a:pathLst>
              <a:path w="20320" h="23494">
                <a:moveTo>
                  <a:pt x="19880" y="0"/>
                </a:moveTo>
                <a:lnTo>
                  <a:pt x="0" y="10703"/>
                </a:lnTo>
                <a:lnTo>
                  <a:pt x="19880" y="22936"/>
                </a:lnTo>
                <a:lnTo>
                  <a:pt x="1988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bk object 253"/>
          <p:cNvSpPr/>
          <p:nvPr/>
        </p:nvSpPr>
        <p:spPr>
          <a:xfrm>
            <a:off x="5603373" y="2837611"/>
            <a:ext cx="24765" cy="29209"/>
          </a:xfrm>
          <a:custGeom>
            <a:avLst/>
            <a:gdLst/>
            <a:ahLst/>
            <a:cxnLst/>
            <a:rect l="l" t="t" r="r" b="b"/>
            <a:pathLst>
              <a:path w="24764" h="29210">
                <a:moveTo>
                  <a:pt x="0" y="0"/>
                </a:moveTo>
                <a:lnTo>
                  <a:pt x="0" y="29053"/>
                </a:lnTo>
                <a:lnTo>
                  <a:pt x="24467" y="1376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bk object 254"/>
          <p:cNvSpPr/>
          <p:nvPr/>
        </p:nvSpPr>
        <p:spPr>
          <a:xfrm>
            <a:off x="6117068" y="2833023"/>
            <a:ext cx="33655" cy="38735"/>
          </a:xfrm>
          <a:custGeom>
            <a:avLst/>
            <a:gdLst/>
            <a:ahLst/>
            <a:cxnLst/>
            <a:rect l="l" t="t" r="r" b="b"/>
            <a:pathLst>
              <a:path w="33654" h="38735">
                <a:moveTo>
                  <a:pt x="33643" y="0"/>
                </a:moveTo>
                <a:lnTo>
                  <a:pt x="0" y="18349"/>
                </a:lnTo>
                <a:lnTo>
                  <a:pt x="33643" y="38227"/>
                </a:lnTo>
                <a:lnTo>
                  <a:pt x="3364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bk object 255"/>
          <p:cNvSpPr/>
          <p:nvPr/>
        </p:nvSpPr>
        <p:spPr>
          <a:xfrm>
            <a:off x="6390674" y="2829965"/>
            <a:ext cx="38735" cy="43180"/>
          </a:xfrm>
          <a:custGeom>
            <a:avLst/>
            <a:gdLst/>
            <a:ahLst/>
            <a:cxnLst/>
            <a:rect l="l" t="t" r="r" b="b"/>
            <a:pathLst>
              <a:path w="38735" h="43180">
                <a:moveTo>
                  <a:pt x="0" y="0"/>
                </a:moveTo>
                <a:lnTo>
                  <a:pt x="0" y="42814"/>
                </a:lnTo>
                <a:lnTo>
                  <a:pt x="38230" y="2140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bk object 256"/>
          <p:cNvSpPr/>
          <p:nvPr/>
        </p:nvSpPr>
        <p:spPr>
          <a:xfrm>
            <a:off x="6783560" y="2596012"/>
            <a:ext cx="47625" cy="55244"/>
          </a:xfrm>
          <a:custGeom>
            <a:avLst/>
            <a:gdLst/>
            <a:ahLst/>
            <a:cxnLst/>
            <a:rect l="l" t="t" r="r" b="b"/>
            <a:pathLst>
              <a:path w="47625" h="55244">
                <a:moveTo>
                  <a:pt x="0" y="0"/>
                </a:moveTo>
                <a:lnTo>
                  <a:pt x="0" y="55047"/>
                </a:lnTo>
                <a:lnTo>
                  <a:pt x="47406" y="2752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bk object 257"/>
          <p:cNvSpPr/>
          <p:nvPr/>
        </p:nvSpPr>
        <p:spPr>
          <a:xfrm>
            <a:off x="6896723" y="2365244"/>
            <a:ext cx="52069" cy="59690"/>
          </a:xfrm>
          <a:custGeom>
            <a:avLst/>
            <a:gdLst/>
            <a:ahLst/>
            <a:cxnLst/>
            <a:rect l="l" t="t" r="r" b="b"/>
            <a:pathLst>
              <a:path w="52070" h="59689">
                <a:moveTo>
                  <a:pt x="51993" y="0"/>
                </a:moveTo>
                <a:lnTo>
                  <a:pt x="0" y="29053"/>
                </a:lnTo>
                <a:lnTo>
                  <a:pt x="51993" y="59635"/>
                </a:lnTo>
                <a:lnTo>
                  <a:pt x="5199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bk object 258"/>
          <p:cNvSpPr/>
          <p:nvPr/>
        </p:nvSpPr>
        <p:spPr>
          <a:xfrm>
            <a:off x="7174917" y="1902052"/>
            <a:ext cx="61594" cy="70485"/>
          </a:xfrm>
          <a:custGeom>
            <a:avLst/>
            <a:gdLst/>
            <a:ahLst/>
            <a:cxnLst/>
            <a:rect l="l" t="t" r="r" b="b"/>
            <a:pathLst>
              <a:path w="61595" h="70485">
                <a:moveTo>
                  <a:pt x="0" y="0"/>
                </a:moveTo>
                <a:lnTo>
                  <a:pt x="0" y="70338"/>
                </a:lnTo>
                <a:lnTo>
                  <a:pt x="61169" y="3516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bk object 259"/>
          <p:cNvSpPr/>
          <p:nvPr/>
        </p:nvSpPr>
        <p:spPr>
          <a:xfrm>
            <a:off x="7283492" y="1669628"/>
            <a:ext cx="66040" cy="78105"/>
          </a:xfrm>
          <a:custGeom>
            <a:avLst/>
            <a:gdLst/>
            <a:ahLst/>
            <a:cxnLst/>
            <a:rect l="l" t="t" r="r" b="b"/>
            <a:pathLst>
              <a:path w="66040" h="78105">
                <a:moveTo>
                  <a:pt x="65757" y="0"/>
                </a:moveTo>
                <a:lnTo>
                  <a:pt x="0" y="39756"/>
                </a:lnTo>
                <a:lnTo>
                  <a:pt x="65757" y="77984"/>
                </a:lnTo>
                <a:lnTo>
                  <a:pt x="6575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bk object 260"/>
          <p:cNvSpPr/>
          <p:nvPr/>
        </p:nvSpPr>
        <p:spPr>
          <a:xfrm>
            <a:off x="7569459" y="1212553"/>
            <a:ext cx="67310" cy="78105"/>
          </a:xfrm>
          <a:custGeom>
            <a:avLst/>
            <a:gdLst/>
            <a:ahLst/>
            <a:cxnLst/>
            <a:rect l="l" t="t" r="r" b="b"/>
            <a:pathLst>
              <a:path w="67309" h="78105">
                <a:moveTo>
                  <a:pt x="0" y="0"/>
                </a:moveTo>
                <a:lnTo>
                  <a:pt x="0" y="77984"/>
                </a:lnTo>
                <a:lnTo>
                  <a:pt x="67158" y="3822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bk object 261"/>
          <p:cNvSpPr/>
          <p:nvPr/>
        </p:nvSpPr>
        <p:spPr>
          <a:xfrm>
            <a:off x="7680966" y="984843"/>
            <a:ext cx="64769" cy="74930"/>
          </a:xfrm>
          <a:custGeom>
            <a:avLst/>
            <a:gdLst/>
            <a:ahLst/>
            <a:cxnLst/>
            <a:rect l="l" t="t" r="r" b="b"/>
            <a:pathLst>
              <a:path w="64770" h="74930">
                <a:moveTo>
                  <a:pt x="64227" y="0"/>
                </a:moveTo>
                <a:lnTo>
                  <a:pt x="0" y="38227"/>
                </a:lnTo>
                <a:lnTo>
                  <a:pt x="64227" y="74926"/>
                </a:lnTo>
                <a:lnTo>
                  <a:pt x="6422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bk object 262"/>
          <p:cNvSpPr/>
          <p:nvPr/>
        </p:nvSpPr>
        <p:spPr>
          <a:xfrm>
            <a:off x="7966933" y="529297"/>
            <a:ext cx="62865" cy="72390"/>
          </a:xfrm>
          <a:custGeom>
            <a:avLst/>
            <a:gdLst/>
            <a:ahLst/>
            <a:cxnLst/>
            <a:rect l="l" t="t" r="r" b="b"/>
            <a:pathLst>
              <a:path w="62865" h="72390">
                <a:moveTo>
                  <a:pt x="0" y="0"/>
                </a:moveTo>
                <a:lnTo>
                  <a:pt x="0" y="71868"/>
                </a:lnTo>
                <a:lnTo>
                  <a:pt x="62698" y="3669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bk object 263"/>
          <p:cNvSpPr/>
          <p:nvPr/>
        </p:nvSpPr>
        <p:spPr>
          <a:xfrm>
            <a:off x="8076910" y="299931"/>
            <a:ext cx="64769" cy="73660"/>
          </a:xfrm>
          <a:custGeom>
            <a:avLst/>
            <a:gdLst/>
            <a:ahLst/>
            <a:cxnLst/>
            <a:rect l="l" t="t" r="r" b="b"/>
            <a:pathLst>
              <a:path w="64770" h="73660">
                <a:moveTo>
                  <a:pt x="64227" y="0"/>
                </a:moveTo>
                <a:lnTo>
                  <a:pt x="0" y="36698"/>
                </a:lnTo>
                <a:lnTo>
                  <a:pt x="64227" y="73397"/>
                </a:lnTo>
                <a:lnTo>
                  <a:pt x="6422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bk object 264"/>
          <p:cNvSpPr/>
          <p:nvPr/>
        </p:nvSpPr>
        <p:spPr>
          <a:xfrm>
            <a:off x="3629640" y="307908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0" y="0"/>
                </a:moveTo>
                <a:lnTo>
                  <a:pt x="0" y="1529"/>
                </a:lnTo>
                <a:lnTo>
                  <a:pt x="1529" y="152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bk object 265"/>
          <p:cNvSpPr/>
          <p:nvPr/>
        </p:nvSpPr>
        <p:spPr>
          <a:xfrm>
            <a:off x="4154040" y="3076024"/>
            <a:ext cx="8255" cy="9525"/>
          </a:xfrm>
          <a:custGeom>
            <a:avLst/>
            <a:gdLst/>
            <a:ahLst/>
            <a:cxnLst/>
            <a:rect l="l" t="t" r="r" b="b"/>
            <a:pathLst>
              <a:path w="8254" h="9525">
                <a:moveTo>
                  <a:pt x="7646" y="0"/>
                </a:moveTo>
                <a:lnTo>
                  <a:pt x="0" y="4587"/>
                </a:lnTo>
                <a:lnTo>
                  <a:pt x="7646" y="9174"/>
                </a:lnTo>
                <a:lnTo>
                  <a:pt x="764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bk object 266"/>
          <p:cNvSpPr/>
          <p:nvPr/>
        </p:nvSpPr>
        <p:spPr>
          <a:xfrm>
            <a:off x="4419999" y="3076024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0" y="0"/>
                </a:moveTo>
                <a:lnTo>
                  <a:pt x="0" y="9174"/>
                </a:lnTo>
                <a:lnTo>
                  <a:pt x="9175" y="458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bk object 267"/>
          <p:cNvSpPr/>
          <p:nvPr/>
        </p:nvSpPr>
        <p:spPr>
          <a:xfrm>
            <a:off x="4941341" y="3071437"/>
            <a:ext cx="15875" cy="18415"/>
          </a:xfrm>
          <a:custGeom>
            <a:avLst/>
            <a:gdLst/>
            <a:ahLst/>
            <a:cxnLst/>
            <a:rect l="l" t="t" r="r" b="b"/>
            <a:pathLst>
              <a:path w="15875" h="18414">
                <a:moveTo>
                  <a:pt x="15292" y="0"/>
                </a:moveTo>
                <a:lnTo>
                  <a:pt x="0" y="9174"/>
                </a:lnTo>
                <a:lnTo>
                  <a:pt x="15292" y="18349"/>
                </a:lnTo>
                <a:lnTo>
                  <a:pt x="1529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bk object 268"/>
          <p:cNvSpPr/>
          <p:nvPr/>
        </p:nvSpPr>
        <p:spPr>
          <a:xfrm>
            <a:off x="5208957" y="3069907"/>
            <a:ext cx="18415" cy="21590"/>
          </a:xfrm>
          <a:custGeom>
            <a:avLst/>
            <a:gdLst/>
            <a:ahLst/>
            <a:cxnLst/>
            <a:rect l="l" t="t" r="r" b="b"/>
            <a:pathLst>
              <a:path w="18414" h="21589">
                <a:moveTo>
                  <a:pt x="0" y="0"/>
                </a:moveTo>
                <a:lnTo>
                  <a:pt x="0" y="21407"/>
                </a:lnTo>
                <a:lnTo>
                  <a:pt x="18350" y="1070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bk object 269"/>
          <p:cNvSpPr/>
          <p:nvPr/>
        </p:nvSpPr>
        <p:spPr>
          <a:xfrm>
            <a:off x="5727241" y="3066849"/>
            <a:ext cx="24765" cy="27940"/>
          </a:xfrm>
          <a:custGeom>
            <a:avLst/>
            <a:gdLst/>
            <a:ahLst/>
            <a:cxnLst/>
            <a:rect l="l" t="t" r="r" b="b"/>
            <a:pathLst>
              <a:path w="24764" h="27939">
                <a:moveTo>
                  <a:pt x="24467" y="0"/>
                </a:moveTo>
                <a:lnTo>
                  <a:pt x="0" y="13761"/>
                </a:lnTo>
                <a:lnTo>
                  <a:pt x="24467" y="27523"/>
                </a:lnTo>
                <a:lnTo>
                  <a:pt x="2446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bk object 270"/>
          <p:cNvSpPr/>
          <p:nvPr/>
        </p:nvSpPr>
        <p:spPr>
          <a:xfrm>
            <a:off x="5997788" y="3063791"/>
            <a:ext cx="29209" cy="33655"/>
          </a:xfrm>
          <a:custGeom>
            <a:avLst/>
            <a:gdLst/>
            <a:ahLst/>
            <a:cxnLst/>
            <a:rect l="l" t="t" r="r" b="b"/>
            <a:pathLst>
              <a:path w="29210" h="33655">
                <a:moveTo>
                  <a:pt x="0" y="0"/>
                </a:moveTo>
                <a:lnTo>
                  <a:pt x="0" y="33640"/>
                </a:lnTo>
                <a:lnTo>
                  <a:pt x="29055" y="1682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bk object 271"/>
          <p:cNvSpPr/>
          <p:nvPr/>
        </p:nvSpPr>
        <p:spPr>
          <a:xfrm>
            <a:off x="6511483" y="3059204"/>
            <a:ext cx="36830" cy="43180"/>
          </a:xfrm>
          <a:custGeom>
            <a:avLst/>
            <a:gdLst/>
            <a:ahLst/>
            <a:cxnLst/>
            <a:rect l="l" t="t" r="r" b="b"/>
            <a:pathLst>
              <a:path w="36829" h="43180">
                <a:moveTo>
                  <a:pt x="36701" y="0"/>
                </a:moveTo>
                <a:lnTo>
                  <a:pt x="0" y="21407"/>
                </a:lnTo>
                <a:lnTo>
                  <a:pt x="36701" y="42814"/>
                </a:lnTo>
                <a:lnTo>
                  <a:pt x="3670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bk object 272"/>
          <p:cNvSpPr/>
          <p:nvPr/>
        </p:nvSpPr>
        <p:spPr>
          <a:xfrm>
            <a:off x="6786619" y="3057675"/>
            <a:ext cx="40005" cy="46355"/>
          </a:xfrm>
          <a:custGeom>
            <a:avLst/>
            <a:gdLst/>
            <a:ahLst/>
            <a:cxnLst/>
            <a:rect l="l" t="t" r="r" b="b"/>
            <a:pathLst>
              <a:path w="40004" h="46355">
                <a:moveTo>
                  <a:pt x="0" y="0"/>
                </a:moveTo>
                <a:lnTo>
                  <a:pt x="0" y="45873"/>
                </a:lnTo>
                <a:lnTo>
                  <a:pt x="39760" y="2293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bk object 273"/>
          <p:cNvSpPr/>
          <p:nvPr/>
        </p:nvSpPr>
        <p:spPr>
          <a:xfrm>
            <a:off x="6901311" y="2825378"/>
            <a:ext cx="46355" cy="53975"/>
          </a:xfrm>
          <a:custGeom>
            <a:avLst/>
            <a:gdLst/>
            <a:ahLst/>
            <a:cxnLst/>
            <a:rect l="l" t="t" r="r" b="b"/>
            <a:pathLst>
              <a:path w="46354" h="53975">
                <a:moveTo>
                  <a:pt x="45877" y="0"/>
                </a:moveTo>
                <a:lnTo>
                  <a:pt x="0" y="25994"/>
                </a:lnTo>
                <a:lnTo>
                  <a:pt x="45877" y="53518"/>
                </a:lnTo>
                <a:lnTo>
                  <a:pt x="4587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bk object 274"/>
          <p:cNvSpPr/>
          <p:nvPr/>
        </p:nvSpPr>
        <p:spPr>
          <a:xfrm>
            <a:off x="7176446" y="2362186"/>
            <a:ext cx="57150" cy="64769"/>
          </a:xfrm>
          <a:custGeom>
            <a:avLst/>
            <a:gdLst/>
            <a:ahLst/>
            <a:cxnLst/>
            <a:rect l="l" t="t" r="r" b="b"/>
            <a:pathLst>
              <a:path w="57150" h="64769">
                <a:moveTo>
                  <a:pt x="0" y="0"/>
                </a:moveTo>
                <a:lnTo>
                  <a:pt x="0" y="64222"/>
                </a:lnTo>
                <a:lnTo>
                  <a:pt x="56581" y="3211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bk object 275"/>
          <p:cNvSpPr/>
          <p:nvPr/>
        </p:nvSpPr>
        <p:spPr>
          <a:xfrm>
            <a:off x="7288080" y="2131291"/>
            <a:ext cx="59690" cy="69215"/>
          </a:xfrm>
          <a:custGeom>
            <a:avLst/>
            <a:gdLst/>
            <a:ahLst/>
            <a:cxnLst/>
            <a:rect l="l" t="t" r="r" b="b"/>
            <a:pathLst>
              <a:path w="59690" h="69214">
                <a:moveTo>
                  <a:pt x="59640" y="0"/>
                </a:moveTo>
                <a:lnTo>
                  <a:pt x="0" y="35169"/>
                </a:lnTo>
                <a:lnTo>
                  <a:pt x="59640" y="68809"/>
                </a:lnTo>
                <a:lnTo>
                  <a:pt x="5964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bk object 276"/>
          <p:cNvSpPr/>
          <p:nvPr/>
        </p:nvSpPr>
        <p:spPr>
          <a:xfrm>
            <a:off x="7570989" y="1672686"/>
            <a:ext cx="62865" cy="72390"/>
          </a:xfrm>
          <a:custGeom>
            <a:avLst/>
            <a:gdLst/>
            <a:ahLst/>
            <a:cxnLst/>
            <a:rect l="l" t="t" r="r" b="b"/>
            <a:pathLst>
              <a:path w="62865" h="72389">
                <a:moveTo>
                  <a:pt x="0" y="0"/>
                </a:moveTo>
                <a:lnTo>
                  <a:pt x="0" y="71868"/>
                </a:lnTo>
                <a:lnTo>
                  <a:pt x="62571" y="3669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bk object 277"/>
          <p:cNvSpPr/>
          <p:nvPr/>
        </p:nvSpPr>
        <p:spPr>
          <a:xfrm>
            <a:off x="7682495" y="1444977"/>
            <a:ext cx="61594" cy="70485"/>
          </a:xfrm>
          <a:custGeom>
            <a:avLst/>
            <a:gdLst/>
            <a:ahLst/>
            <a:cxnLst/>
            <a:rect l="l" t="t" r="r" b="b"/>
            <a:pathLst>
              <a:path w="61595" h="70484">
                <a:moveTo>
                  <a:pt x="61169" y="0"/>
                </a:moveTo>
                <a:lnTo>
                  <a:pt x="0" y="35169"/>
                </a:lnTo>
                <a:lnTo>
                  <a:pt x="61169" y="70338"/>
                </a:lnTo>
                <a:lnTo>
                  <a:pt x="6116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bk object 278"/>
          <p:cNvSpPr/>
          <p:nvPr/>
        </p:nvSpPr>
        <p:spPr>
          <a:xfrm>
            <a:off x="7969991" y="992489"/>
            <a:ext cx="52069" cy="59690"/>
          </a:xfrm>
          <a:custGeom>
            <a:avLst/>
            <a:gdLst/>
            <a:ahLst/>
            <a:cxnLst/>
            <a:rect l="l" t="t" r="r" b="b"/>
            <a:pathLst>
              <a:path w="52070" h="59690">
                <a:moveTo>
                  <a:pt x="0" y="0"/>
                </a:moveTo>
                <a:lnTo>
                  <a:pt x="0" y="59635"/>
                </a:lnTo>
                <a:lnTo>
                  <a:pt x="51993" y="3058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bk object 279"/>
          <p:cNvSpPr/>
          <p:nvPr/>
        </p:nvSpPr>
        <p:spPr>
          <a:xfrm>
            <a:off x="8087615" y="766181"/>
            <a:ext cx="47625" cy="55244"/>
          </a:xfrm>
          <a:custGeom>
            <a:avLst/>
            <a:gdLst/>
            <a:ahLst/>
            <a:cxnLst/>
            <a:rect l="l" t="t" r="r" b="b"/>
            <a:pathLst>
              <a:path w="47625" h="55244">
                <a:moveTo>
                  <a:pt x="47406" y="0"/>
                </a:moveTo>
                <a:lnTo>
                  <a:pt x="0" y="27523"/>
                </a:lnTo>
                <a:lnTo>
                  <a:pt x="47406" y="55047"/>
                </a:lnTo>
                <a:lnTo>
                  <a:pt x="4740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bk object 280"/>
          <p:cNvSpPr/>
          <p:nvPr/>
        </p:nvSpPr>
        <p:spPr>
          <a:xfrm>
            <a:off x="8367466" y="309105"/>
            <a:ext cx="49530" cy="55244"/>
          </a:xfrm>
          <a:custGeom>
            <a:avLst/>
            <a:gdLst/>
            <a:ahLst/>
            <a:cxnLst/>
            <a:rect l="l" t="t" r="r" b="b"/>
            <a:pathLst>
              <a:path w="49529" h="55245">
                <a:moveTo>
                  <a:pt x="0" y="0"/>
                </a:moveTo>
                <a:lnTo>
                  <a:pt x="0" y="55047"/>
                </a:lnTo>
                <a:lnTo>
                  <a:pt x="48935" y="2752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bk object 281"/>
          <p:cNvSpPr/>
          <p:nvPr/>
        </p:nvSpPr>
        <p:spPr>
          <a:xfrm>
            <a:off x="8479100" y="76808"/>
            <a:ext cx="55244" cy="62865"/>
          </a:xfrm>
          <a:custGeom>
            <a:avLst/>
            <a:gdLst/>
            <a:ahLst/>
            <a:cxnLst/>
            <a:rect l="l" t="t" r="r" b="b"/>
            <a:pathLst>
              <a:path w="55245" h="62864">
                <a:moveTo>
                  <a:pt x="55052" y="0"/>
                </a:moveTo>
                <a:lnTo>
                  <a:pt x="0" y="30582"/>
                </a:lnTo>
                <a:lnTo>
                  <a:pt x="55052" y="62693"/>
                </a:lnTo>
                <a:lnTo>
                  <a:pt x="5505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bk object 282"/>
          <p:cNvSpPr/>
          <p:nvPr/>
        </p:nvSpPr>
        <p:spPr>
          <a:xfrm>
            <a:off x="3761154" y="3308397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4">
                <a:moveTo>
                  <a:pt x="3058" y="0"/>
                </a:moveTo>
                <a:lnTo>
                  <a:pt x="0" y="1529"/>
                </a:lnTo>
                <a:lnTo>
                  <a:pt x="3058" y="1529"/>
                </a:lnTo>
                <a:lnTo>
                  <a:pt x="305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bk object 283"/>
          <p:cNvSpPr/>
          <p:nvPr/>
        </p:nvSpPr>
        <p:spPr>
          <a:xfrm>
            <a:off x="4025584" y="3306868"/>
            <a:ext cx="3175" cy="5080"/>
          </a:xfrm>
          <a:custGeom>
            <a:avLst/>
            <a:gdLst/>
            <a:ahLst/>
            <a:cxnLst/>
            <a:rect l="l" t="t" r="r" b="b"/>
            <a:pathLst>
              <a:path w="3175" h="5079">
                <a:moveTo>
                  <a:pt x="0" y="0"/>
                </a:moveTo>
                <a:lnTo>
                  <a:pt x="0" y="4587"/>
                </a:lnTo>
                <a:lnTo>
                  <a:pt x="3058" y="305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bk object 284"/>
          <p:cNvSpPr/>
          <p:nvPr/>
        </p:nvSpPr>
        <p:spPr>
          <a:xfrm>
            <a:off x="4548455" y="3303810"/>
            <a:ext cx="9525" cy="10795"/>
          </a:xfrm>
          <a:custGeom>
            <a:avLst/>
            <a:gdLst/>
            <a:ahLst/>
            <a:cxnLst/>
            <a:rect l="l" t="t" r="r" b="b"/>
            <a:pathLst>
              <a:path w="9525" h="10795">
                <a:moveTo>
                  <a:pt x="9175" y="0"/>
                </a:moveTo>
                <a:lnTo>
                  <a:pt x="0" y="6116"/>
                </a:lnTo>
                <a:lnTo>
                  <a:pt x="9175" y="10703"/>
                </a:lnTo>
                <a:lnTo>
                  <a:pt x="917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bk object 285"/>
          <p:cNvSpPr/>
          <p:nvPr/>
        </p:nvSpPr>
        <p:spPr>
          <a:xfrm>
            <a:off x="4814542" y="3302294"/>
            <a:ext cx="13970" cy="15875"/>
          </a:xfrm>
          <a:custGeom>
            <a:avLst/>
            <a:gdLst/>
            <a:ahLst/>
            <a:cxnLst/>
            <a:rect l="l" t="t" r="r" b="b"/>
            <a:pathLst>
              <a:path w="13970" h="15875">
                <a:moveTo>
                  <a:pt x="0" y="0"/>
                </a:moveTo>
                <a:lnTo>
                  <a:pt x="0" y="15278"/>
                </a:lnTo>
                <a:lnTo>
                  <a:pt x="13763" y="763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bk object 286"/>
          <p:cNvSpPr/>
          <p:nvPr/>
        </p:nvSpPr>
        <p:spPr>
          <a:xfrm>
            <a:off x="5334227" y="3297706"/>
            <a:ext cx="20320" cy="23495"/>
          </a:xfrm>
          <a:custGeom>
            <a:avLst/>
            <a:gdLst/>
            <a:ahLst/>
            <a:cxnLst/>
            <a:rect l="l" t="t" r="r" b="b"/>
            <a:pathLst>
              <a:path w="20320" h="23495">
                <a:moveTo>
                  <a:pt x="19880" y="0"/>
                </a:moveTo>
                <a:lnTo>
                  <a:pt x="0" y="12220"/>
                </a:lnTo>
                <a:lnTo>
                  <a:pt x="19880" y="22923"/>
                </a:lnTo>
                <a:lnTo>
                  <a:pt x="1988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bk object 287"/>
          <p:cNvSpPr/>
          <p:nvPr/>
        </p:nvSpPr>
        <p:spPr>
          <a:xfrm>
            <a:off x="5603373" y="3296177"/>
            <a:ext cx="23495" cy="26034"/>
          </a:xfrm>
          <a:custGeom>
            <a:avLst/>
            <a:gdLst/>
            <a:ahLst/>
            <a:cxnLst/>
            <a:rect l="l" t="t" r="r" b="b"/>
            <a:pathLst>
              <a:path w="23495" h="26035">
                <a:moveTo>
                  <a:pt x="0" y="0"/>
                </a:moveTo>
                <a:lnTo>
                  <a:pt x="0" y="25982"/>
                </a:lnTo>
                <a:lnTo>
                  <a:pt x="22938" y="1374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bk object 288"/>
          <p:cNvSpPr/>
          <p:nvPr/>
        </p:nvSpPr>
        <p:spPr>
          <a:xfrm>
            <a:off x="6120127" y="3293119"/>
            <a:ext cx="29209" cy="32384"/>
          </a:xfrm>
          <a:custGeom>
            <a:avLst/>
            <a:gdLst/>
            <a:ahLst/>
            <a:cxnLst/>
            <a:rect l="l" t="t" r="r" b="b"/>
            <a:pathLst>
              <a:path w="29210" h="32385">
                <a:moveTo>
                  <a:pt x="29055" y="0"/>
                </a:moveTo>
                <a:lnTo>
                  <a:pt x="0" y="16807"/>
                </a:lnTo>
                <a:lnTo>
                  <a:pt x="29055" y="32098"/>
                </a:lnTo>
                <a:lnTo>
                  <a:pt x="2905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bk object 289"/>
          <p:cNvSpPr/>
          <p:nvPr/>
        </p:nvSpPr>
        <p:spPr>
          <a:xfrm>
            <a:off x="6392203" y="3290061"/>
            <a:ext cx="32384" cy="38735"/>
          </a:xfrm>
          <a:custGeom>
            <a:avLst/>
            <a:gdLst/>
            <a:ahLst/>
            <a:cxnLst/>
            <a:rect l="l" t="t" r="r" b="b"/>
            <a:pathLst>
              <a:path w="32385" h="38735">
                <a:moveTo>
                  <a:pt x="0" y="0"/>
                </a:moveTo>
                <a:lnTo>
                  <a:pt x="0" y="38214"/>
                </a:lnTo>
                <a:lnTo>
                  <a:pt x="32113" y="1986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bk object 290"/>
          <p:cNvSpPr/>
          <p:nvPr/>
        </p:nvSpPr>
        <p:spPr>
          <a:xfrm>
            <a:off x="6905899" y="3287002"/>
            <a:ext cx="38735" cy="44450"/>
          </a:xfrm>
          <a:custGeom>
            <a:avLst/>
            <a:gdLst/>
            <a:ahLst/>
            <a:cxnLst/>
            <a:rect l="l" t="t" r="r" b="b"/>
            <a:pathLst>
              <a:path w="38734" h="44450">
                <a:moveTo>
                  <a:pt x="38230" y="0"/>
                </a:moveTo>
                <a:lnTo>
                  <a:pt x="0" y="22923"/>
                </a:lnTo>
                <a:lnTo>
                  <a:pt x="38230" y="44331"/>
                </a:lnTo>
                <a:lnTo>
                  <a:pt x="3823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bk object 291"/>
          <p:cNvSpPr/>
          <p:nvPr/>
        </p:nvSpPr>
        <p:spPr>
          <a:xfrm>
            <a:off x="7179504" y="2823849"/>
            <a:ext cx="49530" cy="57150"/>
          </a:xfrm>
          <a:custGeom>
            <a:avLst/>
            <a:gdLst/>
            <a:ahLst/>
            <a:cxnLst/>
            <a:rect l="l" t="t" r="r" b="b"/>
            <a:pathLst>
              <a:path w="49529" h="57150">
                <a:moveTo>
                  <a:pt x="0" y="0"/>
                </a:moveTo>
                <a:lnTo>
                  <a:pt x="0" y="56576"/>
                </a:lnTo>
                <a:lnTo>
                  <a:pt x="48935" y="2752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bk object 292"/>
          <p:cNvSpPr/>
          <p:nvPr/>
        </p:nvSpPr>
        <p:spPr>
          <a:xfrm>
            <a:off x="7292668" y="2592954"/>
            <a:ext cx="53975" cy="61594"/>
          </a:xfrm>
          <a:custGeom>
            <a:avLst/>
            <a:gdLst/>
            <a:ahLst/>
            <a:cxnLst/>
            <a:rect l="l" t="t" r="r" b="b"/>
            <a:pathLst>
              <a:path w="53975" h="61594">
                <a:moveTo>
                  <a:pt x="53523" y="0"/>
                </a:moveTo>
                <a:lnTo>
                  <a:pt x="0" y="30582"/>
                </a:lnTo>
                <a:lnTo>
                  <a:pt x="53523" y="61164"/>
                </a:lnTo>
                <a:lnTo>
                  <a:pt x="5352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bk object 293"/>
          <p:cNvSpPr/>
          <p:nvPr/>
        </p:nvSpPr>
        <p:spPr>
          <a:xfrm>
            <a:off x="7572518" y="2132820"/>
            <a:ext cx="58419" cy="66040"/>
          </a:xfrm>
          <a:custGeom>
            <a:avLst/>
            <a:gdLst/>
            <a:ahLst/>
            <a:cxnLst/>
            <a:rect l="l" t="t" r="r" b="b"/>
            <a:pathLst>
              <a:path w="58420" h="66039">
                <a:moveTo>
                  <a:pt x="0" y="0"/>
                </a:moveTo>
                <a:lnTo>
                  <a:pt x="0" y="65751"/>
                </a:lnTo>
                <a:lnTo>
                  <a:pt x="57983" y="3364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bk object 294"/>
          <p:cNvSpPr/>
          <p:nvPr/>
        </p:nvSpPr>
        <p:spPr>
          <a:xfrm>
            <a:off x="7685554" y="1905110"/>
            <a:ext cx="57150" cy="64769"/>
          </a:xfrm>
          <a:custGeom>
            <a:avLst/>
            <a:gdLst/>
            <a:ahLst/>
            <a:cxnLst/>
            <a:rect l="l" t="t" r="r" b="b"/>
            <a:pathLst>
              <a:path w="57150" h="64769">
                <a:moveTo>
                  <a:pt x="56581" y="0"/>
                </a:moveTo>
                <a:lnTo>
                  <a:pt x="0" y="32111"/>
                </a:lnTo>
                <a:lnTo>
                  <a:pt x="56581" y="64222"/>
                </a:lnTo>
                <a:lnTo>
                  <a:pt x="5658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bk object 295"/>
          <p:cNvSpPr/>
          <p:nvPr/>
        </p:nvSpPr>
        <p:spPr>
          <a:xfrm>
            <a:off x="7971521" y="1451093"/>
            <a:ext cx="50800" cy="58419"/>
          </a:xfrm>
          <a:custGeom>
            <a:avLst/>
            <a:gdLst/>
            <a:ahLst/>
            <a:cxnLst/>
            <a:rect l="l" t="t" r="r" b="b"/>
            <a:pathLst>
              <a:path w="50800" h="58419">
                <a:moveTo>
                  <a:pt x="0" y="0"/>
                </a:moveTo>
                <a:lnTo>
                  <a:pt x="0" y="58106"/>
                </a:lnTo>
                <a:lnTo>
                  <a:pt x="50464" y="2905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bk object 296"/>
          <p:cNvSpPr/>
          <p:nvPr/>
        </p:nvSpPr>
        <p:spPr>
          <a:xfrm>
            <a:off x="8089145" y="1224785"/>
            <a:ext cx="46355" cy="53975"/>
          </a:xfrm>
          <a:custGeom>
            <a:avLst/>
            <a:gdLst/>
            <a:ahLst/>
            <a:cxnLst/>
            <a:rect l="l" t="t" r="r" b="b"/>
            <a:pathLst>
              <a:path w="46354" h="53975">
                <a:moveTo>
                  <a:pt x="45877" y="0"/>
                </a:moveTo>
                <a:lnTo>
                  <a:pt x="0" y="25994"/>
                </a:lnTo>
                <a:lnTo>
                  <a:pt x="45877" y="53518"/>
                </a:lnTo>
                <a:lnTo>
                  <a:pt x="4587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bk object 297"/>
          <p:cNvSpPr/>
          <p:nvPr/>
        </p:nvSpPr>
        <p:spPr>
          <a:xfrm>
            <a:off x="8372053" y="773826"/>
            <a:ext cx="35560" cy="40005"/>
          </a:xfrm>
          <a:custGeom>
            <a:avLst/>
            <a:gdLst/>
            <a:ahLst/>
            <a:cxnLst/>
            <a:rect l="l" t="t" r="r" b="b"/>
            <a:pathLst>
              <a:path w="35559" h="40005">
                <a:moveTo>
                  <a:pt x="0" y="0"/>
                </a:moveTo>
                <a:lnTo>
                  <a:pt x="0" y="39756"/>
                </a:lnTo>
                <a:lnTo>
                  <a:pt x="35172" y="1987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bk object 298"/>
          <p:cNvSpPr/>
          <p:nvPr/>
        </p:nvSpPr>
        <p:spPr>
          <a:xfrm>
            <a:off x="8494392" y="546117"/>
            <a:ext cx="32384" cy="38735"/>
          </a:xfrm>
          <a:custGeom>
            <a:avLst/>
            <a:gdLst/>
            <a:ahLst/>
            <a:cxnLst/>
            <a:rect l="l" t="t" r="r" b="b"/>
            <a:pathLst>
              <a:path w="32384" h="38734">
                <a:moveTo>
                  <a:pt x="32113" y="0"/>
                </a:moveTo>
                <a:lnTo>
                  <a:pt x="0" y="19878"/>
                </a:lnTo>
                <a:lnTo>
                  <a:pt x="32113" y="38227"/>
                </a:lnTo>
                <a:lnTo>
                  <a:pt x="3211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bk object 299"/>
          <p:cNvSpPr/>
          <p:nvPr/>
        </p:nvSpPr>
        <p:spPr>
          <a:xfrm>
            <a:off x="8766468" y="84454"/>
            <a:ext cx="40005" cy="47625"/>
          </a:xfrm>
          <a:custGeom>
            <a:avLst/>
            <a:gdLst/>
            <a:ahLst/>
            <a:cxnLst/>
            <a:rect l="l" t="t" r="r" b="b"/>
            <a:pathLst>
              <a:path w="40004" h="47625">
                <a:moveTo>
                  <a:pt x="0" y="0"/>
                </a:moveTo>
                <a:lnTo>
                  <a:pt x="0" y="47402"/>
                </a:lnTo>
                <a:lnTo>
                  <a:pt x="39760" y="2293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bk object 300"/>
          <p:cNvSpPr/>
          <p:nvPr/>
        </p:nvSpPr>
        <p:spPr>
          <a:xfrm>
            <a:off x="4155569" y="3534642"/>
            <a:ext cx="5080" cy="6350"/>
          </a:xfrm>
          <a:custGeom>
            <a:avLst/>
            <a:gdLst/>
            <a:ahLst/>
            <a:cxnLst/>
            <a:rect l="l" t="t" r="r" b="b"/>
            <a:pathLst>
              <a:path w="5079" h="6350">
                <a:moveTo>
                  <a:pt x="4587" y="0"/>
                </a:moveTo>
                <a:lnTo>
                  <a:pt x="0" y="3058"/>
                </a:lnTo>
                <a:lnTo>
                  <a:pt x="4587" y="6116"/>
                </a:lnTo>
                <a:lnTo>
                  <a:pt x="458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bk object 301"/>
          <p:cNvSpPr/>
          <p:nvPr/>
        </p:nvSpPr>
        <p:spPr>
          <a:xfrm>
            <a:off x="4419999" y="3533112"/>
            <a:ext cx="8255" cy="9525"/>
          </a:xfrm>
          <a:custGeom>
            <a:avLst/>
            <a:gdLst/>
            <a:ahLst/>
            <a:cxnLst/>
            <a:rect l="l" t="t" r="r" b="b"/>
            <a:pathLst>
              <a:path w="8254" h="9525">
                <a:moveTo>
                  <a:pt x="0" y="0"/>
                </a:moveTo>
                <a:lnTo>
                  <a:pt x="0" y="9174"/>
                </a:lnTo>
                <a:lnTo>
                  <a:pt x="7646" y="458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bk object 302"/>
          <p:cNvSpPr/>
          <p:nvPr/>
        </p:nvSpPr>
        <p:spPr>
          <a:xfrm>
            <a:off x="4942870" y="3530067"/>
            <a:ext cx="12700" cy="15875"/>
          </a:xfrm>
          <a:custGeom>
            <a:avLst/>
            <a:gdLst/>
            <a:ahLst/>
            <a:cxnLst/>
            <a:rect l="l" t="t" r="r" b="b"/>
            <a:pathLst>
              <a:path w="12700" h="15875">
                <a:moveTo>
                  <a:pt x="12233" y="0"/>
                </a:moveTo>
                <a:lnTo>
                  <a:pt x="0" y="7632"/>
                </a:lnTo>
                <a:lnTo>
                  <a:pt x="12233" y="15278"/>
                </a:lnTo>
                <a:lnTo>
                  <a:pt x="1223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bk object 303"/>
          <p:cNvSpPr/>
          <p:nvPr/>
        </p:nvSpPr>
        <p:spPr>
          <a:xfrm>
            <a:off x="5208957" y="3528538"/>
            <a:ext cx="17145" cy="20320"/>
          </a:xfrm>
          <a:custGeom>
            <a:avLst/>
            <a:gdLst/>
            <a:ahLst/>
            <a:cxnLst/>
            <a:rect l="l" t="t" r="r" b="b"/>
            <a:pathLst>
              <a:path w="17145" h="20320">
                <a:moveTo>
                  <a:pt x="0" y="0"/>
                </a:moveTo>
                <a:lnTo>
                  <a:pt x="0" y="19865"/>
                </a:lnTo>
                <a:lnTo>
                  <a:pt x="16821" y="916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bk object 304"/>
          <p:cNvSpPr/>
          <p:nvPr/>
        </p:nvSpPr>
        <p:spPr>
          <a:xfrm>
            <a:off x="5728770" y="3525479"/>
            <a:ext cx="21590" cy="26034"/>
          </a:xfrm>
          <a:custGeom>
            <a:avLst/>
            <a:gdLst/>
            <a:ahLst/>
            <a:cxnLst/>
            <a:rect l="l" t="t" r="r" b="b"/>
            <a:pathLst>
              <a:path w="21589" h="26035">
                <a:moveTo>
                  <a:pt x="21409" y="0"/>
                </a:moveTo>
                <a:lnTo>
                  <a:pt x="0" y="12220"/>
                </a:lnTo>
                <a:lnTo>
                  <a:pt x="21409" y="25982"/>
                </a:lnTo>
                <a:lnTo>
                  <a:pt x="2140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bk object 305"/>
          <p:cNvSpPr/>
          <p:nvPr/>
        </p:nvSpPr>
        <p:spPr>
          <a:xfrm>
            <a:off x="5999317" y="3522421"/>
            <a:ext cx="26034" cy="31115"/>
          </a:xfrm>
          <a:custGeom>
            <a:avLst/>
            <a:gdLst/>
            <a:ahLst/>
            <a:cxnLst/>
            <a:rect l="l" t="t" r="r" b="b"/>
            <a:pathLst>
              <a:path w="26035" h="31114">
                <a:moveTo>
                  <a:pt x="0" y="0"/>
                </a:moveTo>
                <a:lnTo>
                  <a:pt x="0" y="30569"/>
                </a:lnTo>
                <a:lnTo>
                  <a:pt x="25996" y="1527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bk object 306"/>
          <p:cNvSpPr/>
          <p:nvPr/>
        </p:nvSpPr>
        <p:spPr>
          <a:xfrm>
            <a:off x="6514542" y="3519363"/>
            <a:ext cx="32384" cy="36830"/>
          </a:xfrm>
          <a:custGeom>
            <a:avLst/>
            <a:gdLst/>
            <a:ahLst/>
            <a:cxnLst/>
            <a:rect l="l" t="t" r="r" b="b"/>
            <a:pathLst>
              <a:path w="32384" h="36829">
                <a:moveTo>
                  <a:pt x="32113" y="0"/>
                </a:moveTo>
                <a:lnTo>
                  <a:pt x="0" y="18336"/>
                </a:lnTo>
                <a:lnTo>
                  <a:pt x="32113" y="36685"/>
                </a:lnTo>
                <a:lnTo>
                  <a:pt x="3211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bk object 307"/>
          <p:cNvSpPr/>
          <p:nvPr/>
        </p:nvSpPr>
        <p:spPr>
          <a:xfrm>
            <a:off x="6788147" y="3517834"/>
            <a:ext cx="35560" cy="40005"/>
          </a:xfrm>
          <a:custGeom>
            <a:avLst/>
            <a:gdLst/>
            <a:ahLst/>
            <a:cxnLst/>
            <a:rect l="l" t="t" r="r" b="b"/>
            <a:pathLst>
              <a:path w="35559" h="40004">
                <a:moveTo>
                  <a:pt x="0" y="0"/>
                </a:moveTo>
                <a:lnTo>
                  <a:pt x="0" y="39744"/>
                </a:lnTo>
                <a:lnTo>
                  <a:pt x="35172" y="1986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bk object 308"/>
          <p:cNvSpPr/>
          <p:nvPr/>
        </p:nvSpPr>
        <p:spPr>
          <a:xfrm>
            <a:off x="7182563" y="3285473"/>
            <a:ext cx="40005" cy="47625"/>
          </a:xfrm>
          <a:custGeom>
            <a:avLst/>
            <a:gdLst/>
            <a:ahLst/>
            <a:cxnLst/>
            <a:rect l="l" t="t" r="r" b="b"/>
            <a:pathLst>
              <a:path w="40004" h="47625">
                <a:moveTo>
                  <a:pt x="0" y="0"/>
                </a:moveTo>
                <a:lnTo>
                  <a:pt x="0" y="47389"/>
                </a:lnTo>
                <a:lnTo>
                  <a:pt x="39760" y="2445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bk object 309"/>
          <p:cNvSpPr/>
          <p:nvPr/>
        </p:nvSpPr>
        <p:spPr>
          <a:xfrm>
            <a:off x="7297256" y="3054617"/>
            <a:ext cx="46355" cy="52069"/>
          </a:xfrm>
          <a:custGeom>
            <a:avLst/>
            <a:gdLst/>
            <a:ahLst/>
            <a:cxnLst/>
            <a:rect l="l" t="t" r="r" b="b"/>
            <a:pathLst>
              <a:path w="46354" h="52069">
                <a:moveTo>
                  <a:pt x="45877" y="0"/>
                </a:moveTo>
                <a:lnTo>
                  <a:pt x="0" y="25994"/>
                </a:lnTo>
                <a:lnTo>
                  <a:pt x="45877" y="51989"/>
                </a:lnTo>
                <a:lnTo>
                  <a:pt x="4587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bk object 310"/>
          <p:cNvSpPr/>
          <p:nvPr/>
        </p:nvSpPr>
        <p:spPr>
          <a:xfrm>
            <a:off x="7574047" y="2592954"/>
            <a:ext cx="53975" cy="61594"/>
          </a:xfrm>
          <a:custGeom>
            <a:avLst/>
            <a:gdLst/>
            <a:ahLst/>
            <a:cxnLst/>
            <a:rect l="l" t="t" r="r" b="b"/>
            <a:pathLst>
              <a:path w="53975" h="61594">
                <a:moveTo>
                  <a:pt x="0" y="0"/>
                </a:moveTo>
                <a:lnTo>
                  <a:pt x="0" y="61164"/>
                </a:lnTo>
                <a:lnTo>
                  <a:pt x="53395" y="3058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bk object 311"/>
          <p:cNvSpPr/>
          <p:nvPr/>
        </p:nvSpPr>
        <p:spPr>
          <a:xfrm>
            <a:off x="7688612" y="2363715"/>
            <a:ext cx="53975" cy="61594"/>
          </a:xfrm>
          <a:custGeom>
            <a:avLst/>
            <a:gdLst/>
            <a:ahLst/>
            <a:cxnLst/>
            <a:rect l="l" t="t" r="r" b="b"/>
            <a:pathLst>
              <a:path w="53975" h="61594">
                <a:moveTo>
                  <a:pt x="53523" y="0"/>
                </a:moveTo>
                <a:lnTo>
                  <a:pt x="0" y="30582"/>
                </a:lnTo>
                <a:lnTo>
                  <a:pt x="53523" y="61164"/>
                </a:lnTo>
                <a:lnTo>
                  <a:pt x="5352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bk object 312"/>
          <p:cNvSpPr/>
          <p:nvPr/>
        </p:nvSpPr>
        <p:spPr>
          <a:xfrm>
            <a:off x="7971521" y="1908169"/>
            <a:ext cx="50800" cy="58419"/>
          </a:xfrm>
          <a:custGeom>
            <a:avLst/>
            <a:gdLst/>
            <a:ahLst/>
            <a:cxnLst/>
            <a:rect l="l" t="t" r="r" b="b"/>
            <a:pathLst>
              <a:path w="50800" h="58419">
                <a:moveTo>
                  <a:pt x="0" y="0"/>
                </a:moveTo>
                <a:lnTo>
                  <a:pt x="0" y="58106"/>
                </a:lnTo>
                <a:lnTo>
                  <a:pt x="50464" y="2905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bk object 313"/>
          <p:cNvSpPr/>
          <p:nvPr/>
        </p:nvSpPr>
        <p:spPr>
          <a:xfrm>
            <a:off x="8089145" y="1681861"/>
            <a:ext cx="46355" cy="53975"/>
          </a:xfrm>
          <a:custGeom>
            <a:avLst/>
            <a:gdLst/>
            <a:ahLst/>
            <a:cxnLst/>
            <a:rect l="l" t="t" r="r" b="b"/>
            <a:pathLst>
              <a:path w="46354" h="53975">
                <a:moveTo>
                  <a:pt x="45877" y="0"/>
                </a:moveTo>
                <a:lnTo>
                  <a:pt x="0" y="27523"/>
                </a:lnTo>
                <a:lnTo>
                  <a:pt x="45877" y="53518"/>
                </a:lnTo>
                <a:lnTo>
                  <a:pt x="4587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bk object 314"/>
          <p:cNvSpPr/>
          <p:nvPr/>
        </p:nvSpPr>
        <p:spPr>
          <a:xfrm>
            <a:off x="8372053" y="1230902"/>
            <a:ext cx="35560" cy="40005"/>
          </a:xfrm>
          <a:custGeom>
            <a:avLst/>
            <a:gdLst/>
            <a:ahLst/>
            <a:cxnLst/>
            <a:rect l="l" t="t" r="r" b="b"/>
            <a:pathLst>
              <a:path w="35559" h="40005">
                <a:moveTo>
                  <a:pt x="0" y="0"/>
                </a:moveTo>
                <a:lnTo>
                  <a:pt x="0" y="39756"/>
                </a:lnTo>
                <a:lnTo>
                  <a:pt x="35172" y="1987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bk object 315"/>
          <p:cNvSpPr/>
          <p:nvPr/>
        </p:nvSpPr>
        <p:spPr>
          <a:xfrm>
            <a:off x="8497451" y="1006250"/>
            <a:ext cx="27940" cy="32384"/>
          </a:xfrm>
          <a:custGeom>
            <a:avLst/>
            <a:gdLst/>
            <a:ahLst/>
            <a:cxnLst/>
            <a:rect l="l" t="t" r="r" b="b"/>
            <a:pathLst>
              <a:path w="27940" h="32384">
                <a:moveTo>
                  <a:pt x="27526" y="0"/>
                </a:moveTo>
                <a:lnTo>
                  <a:pt x="0" y="16820"/>
                </a:lnTo>
                <a:lnTo>
                  <a:pt x="27526" y="32111"/>
                </a:lnTo>
                <a:lnTo>
                  <a:pt x="2752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bk object 316"/>
          <p:cNvSpPr/>
          <p:nvPr/>
        </p:nvSpPr>
        <p:spPr>
          <a:xfrm>
            <a:off x="8774114" y="555291"/>
            <a:ext cx="18415" cy="21590"/>
          </a:xfrm>
          <a:custGeom>
            <a:avLst/>
            <a:gdLst/>
            <a:ahLst/>
            <a:cxnLst/>
            <a:rect l="l" t="t" r="r" b="b"/>
            <a:pathLst>
              <a:path w="18415" h="21590">
                <a:moveTo>
                  <a:pt x="0" y="0"/>
                </a:moveTo>
                <a:lnTo>
                  <a:pt x="0" y="21407"/>
                </a:lnTo>
                <a:lnTo>
                  <a:pt x="18350" y="1070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bk object 317"/>
          <p:cNvSpPr/>
          <p:nvPr/>
        </p:nvSpPr>
        <p:spPr>
          <a:xfrm>
            <a:off x="8897983" y="324396"/>
            <a:ext cx="21590" cy="24765"/>
          </a:xfrm>
          <a:custGeom>
            <a:avLst/>
            <a:gdLst/>
            <a:ahLst/>
            <a:cxnLst/>
            <a:rect l="l" t="t" r="r" b="b"/>
            <a:pathLst>
              <a:path w="21590" h="24764">
                <a:moveTo>
                  <a:pt x="21409" y="0"/>
                </a:moveTo>
                <a:lnTo>
                  <a:pt x="0" y="12232"/>
                </a:lnTo>
                <a:lnTo>
                  <a:pt x="21409" y="24465"/>
                </a:lnTo>
                <a:lnTo>
                  <a:pt x="2140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bk object 318"/>
          <p:cNvSpPr/>
          <p:nvPr/>
        </p:nvSpPr>
        <p:spPr>
          <a:xfrm>
            <a:off x="3761154" y="3765473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4">
                <a:moveTo>
                  <a:pt x="3058" y="0"/>
                </a:moveTo>
                <a:lnTo>
                  <a:pt x="0" y="1529"/>
                </a:lnTo>
                <a:lnTo>
                  <a:pt x="3058" y="1529"/>
                </a:lnTo>
                <a:lnTo>
                  <a:pt x="305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bk object 319"/>
          <p:cNvSpPr/>
          <p:nvPr/>
        </p:nvSpPr>
        <p:spPr>
          <a:xfrm>
            <a:off x="4025584" y="3763944"/>
            <a:ext cx="3175" cy="5080"/>
          </a:xfrm>
          <a:custGeom>
            <a:avLst/>
            <a:gdLst/>
            <a:ahLst/>
            <a:cxnLst/>
            <a:rect l="l" t="t" r="r" b="b"/>
            <a:pathLst>
              <a:path w="3175" h="5079">
                <a:moveTo>
                  <a:pt x="0" y="0"/>
                </a:moveTo>
                <a:lnTo>
                  <a:pt x="0" y="4587"/>
                </a:lnTo>
                <a:lnTo>
                  <a:pt x="3058" y="305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bk object 320"/>
          <p:cNvSpPr/>
          <p:nvPr/>
        </p:nvSpPr>
        <p:spPr>
          <a:xfrm>
            <a:off x="4548455" y="3760898"/>
            <a:ext cx="9525" cy="10795"/>
          </a:xfrm>
          <a:custGeom>
            <a:avLst/>
            <a:gdLst/>
            <a:ahLst/>
            <a:cxnLst/>
            <a:rect l="l" t="t" r="r" b="b"/>
            <a:pathLst>
              <a:path w="9525" h="10795">
                <a:moveTo>
                  <a:pt x="9175" y="0"/>
                </a:moveTo>
                <a:lnTo>
                  <a:pt x="0" y="6103"/>
                </a:lnTo>
                <a:lnTo>
                  <a:pt x="9175" y="10691"/>
                </a:lnTo>
                <a:lnTo>
                  <a:pt x="917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bk object 321"/>
          <p:cNvSpPr/>
          <p:nvPr/>
        </p:nvSpPr>
        <p:spPr>
          <a:xfrm>
            <a:off x="4816071" y="3760898"/>
            <a:ext cx="10795" cy="12700"/>
          </a:xfrm>
          <a:custGeom>
            <a:avLst/>
            <a:gdLst/>
            <a:ahLst/>
            <a:cxnLst/>
            <a:rect l="l" t="t" r="r" b="b"/>
            <a:pathLst>
              <a:path w="10795" h="12700">
                <a:moveTo>
                  <a:pt x="0" y="0"/>
                </a:moveTo>
                <a:lnTo>
                  <a:pt x="0" y="12220"/>
                </a:lnTo>
                <a:lnTo>
                  <a:pt x="10704" y="610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bk object 322"/>
          <p:cNvSpPr/>
          <p:nvPr/>
        </p:nvSpPr>
        <p:spPr>
          <a:xfrm>
            <a:off x="5335756" y="3756311"/>
            <a:ext cx="17145" cy="20320"/>
          </a:xfrm>
          <a:custGeom>
            <a:avLst/>
            <a:gdLst/>
            <a:ahLst/>
            <a:cxnLst/>
            <a:rect l="l" t="t" r="r" b="b"/>
            <a:pathLst>
              <a:path w="17145" h="20320">
                <a:moveTo>
                  <a:pt x="16821" y="0"/>
                </a:moveTo>
                <a:lnTo>
                  <a:pt x="0" y="10691"/>
                </a:lnTo>
                <a:lnTo>
                  <a:pt x="16821" y="19865"/>
                </a:lnTo>
                <a:lnTo>
                  <a:pt x="1682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bk object 323"/>
          <p:cNvSpPr/>
          <p:nvPr/>
        </p:nvSpPr>
        <p:spPr>
          <a:xfrm>
            <a:off x="5604902" y="3754782"/>
            <a:ext cx="20320" cy="24765"/>
          </a:xfrm>
          <a:custGeom>
            <a:avLst/>
            <a:gdLst/>
            <a:ahLst/>
            <a:cxnLst/>
            <a:rect l="l" t="t" r="r" b="b"/>
            <a:pathLst>
              <a:path w="20320" h="24764">
                <a:moveTo>
                  <a:pt x="0" y="0"/>
                </a:moveTo>
                <a:lnTo>
                  <a:pt x="0" y="24452"/>
                </a:lnTo>
                <a:lnTo>
                  <a:pt x="19880" y="1222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bk object 324"/>
          <p:cNvSpPr/>
          <p:nvPr/>
        </p:nvSpPr>
        <p:spPr>
          <a:xfrm>
            <a:off x="6121656" y="3751724"/>
            <a:ext cx="26034" cy="31115"/>
          </a:xfrm>
          <a:custGeom>
            <a:avLst/>
            <a:gdLst/>
            <a:ahLst/>
            <a:cxnLst/>
            <a:rect l="l" t="t" r="r" b="b"/>
            <a:pathLst>
              <a:path w="26035" h="31114">
                <a:moveTo>
                  <a:pt x="25996" y="0"/>
                </a:moveTo>
                <a:lnTo>
                  <a:pt x="0" y="15278"/>
                </a:lnTo>
                <a:lnTo>
                  <a:pt x="25996" y="30569"/>
                </a:lnTo>
                <a:lnTo>
                  <a:pt x="2599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bk object 325"/>
          <p:cNvSpPr/>
          <p:nvPr/>
        </p:nvSpPr>
        <p:spPr>
          <a:xfrm>
            <a:off x="6393732" y="3750195"/>
            <a:ext cx="29209" cy="33655"/>
          </a:xfrm>
          <a:custGeom>
            <a:avLst/>
            <a:gdLst/>
            <a:ahLst/>
            <a:cxnLst/>
            <a:rect l="l" t="t" r="r" b="b"/>
            <a:pathLst>
              <a:path w="29210" h="33654">
                <a:moveTo>
                  <a:pt x="0" y="0"/>
                </a:moveTo>
                <a:lnTo>
                  <a:pt x="0" y="33627"/>
                </a:lnTo>
                <a:lnTo>
                  <a:pt x="29055" y="1680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bk object 326"/>
          <p:cNvSpPr/>
          <p:nvPr/>
        </p:nvSpPr>
        <p:spPr>
          <a:xfrm>
            <a:off x="6908957" y="3747136"/>
            <a:ext cx="33655" cy="38735"/>
          </a:xfrm>
          <a:custGeom>
            <a:avLst/>
            <a:gdLst/>
            <a:ahLst/>
            <a:cxnLst/>
            <a:rect l="l" t="t" r="r" b="b"/>
            <a:pathLst>
              <a:path w="33654" h="38735">
                <a:moveTo>
                  <a:pt x="33643" y="0"/>
                </a:moveTo>
                <a:lnTo>
                  <a:pt x="0" y="19865"/>
                </a:lnTo>
                <a:lnTo>
                  <a:pt x="33643" y="38214"/>
                </a:lnTo>
                <a:lnTo>
                  <a:pt x="3364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bk object 327"/>
          <p:cNvSpPr/>
          <p:nvPr/>
        </p:nvSpPr>
        <p:spPr>
          <a:xfrm>
            <a:off x="7184092" y="3745607"/>
            <a:ext cx="35560" cy="41275"/>
          </a:xfrm>
          <a:custGeom>
            <a:avLst/>
            <a:gdLst/>
            <a:ahLst/>
            <a:cxnLst/>
            <a:rect l="l" t="t" r="r" b="b"/>
            <a:pathLst>
              <a:path w="35559" h="41275">
                <a:moveTo>
                  <a:pt x="0" y="0"/>
                </a:moveTo>
                <a:lnTo>
                  <a:pt x="0" y="41273"/>
                </a:lnTo>
                <a:lnTo>
                  <a:pt x="35172" y="2139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bk object 328"/>
          <p:cNvSpPr/>
          <p:nvPr/>
        </p:nvSpPr>
        <p:spPr>
          <a:xfrm>
            <a:off x="7301843" y="3516305"/>
            <a:ext cx="38735" cy="44450"/>
          </a:xfrm>
          <a:custGeom>
            <a:avLst/>
            <a:gdLst/>
            <a:ahLst/>
            <a:cxnLst/>
            <a:rect l="l" t="t" r="r" b="b"/>
            <a:pathLst>
              <a:path w="38734" h="44450">
                <a:moveTo>
                  <a:pt x="38230" y="0"/>
                </a:moveTo>
                <a:lnTo>
                  <a:pt x="0" y="21394"/>
                </a:lnTo>
                <a:lnTo>
                  <a:pt x="38230" y="44331"/>
                </a:lnTo>
                <a:lnTo>
                  <a:pt x="3823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bk object 329"/>
          <p:cNvSpPr/>
          <p:nvPr/>
        </p:nvSpPr>
        <p:spPr>
          <a:xfrm>
            <a:off x="7577105" y="3054617"/>
            <a:ext cx="44450" cy="52069"/>
          </a:xfrm>
          <a:custGeom>
            <a:avLst/>
            <a:gdLst/>
            <a:ahLst/>
            <a:cxnLst/>
            <a:rect l="l" t="t" r="r" b="b"/>
            <a:pathLst>
              <a:path w="44450" h="52069">
                <a:moveTo>
                  <a:pt x="0" y="0"/>
                </a:moveTo>
                <a:lnTo>
                  <a:pt x="0" y="51989"/>
                </a:lnTo>
                <a:lnTo>
                  <a:pt x="44220" y="2599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bk object 330"/>
          <p:cNvSpPr/>
          <p:nvPr/>
        </p:nvSpPr>
        <p:spPr>
          <a:xfrm>
            <a:off x="7690142" y="2823849"/>
            <a:ext cx="50800" cy="57150"/>
          </a:xfrm>
          <a:custGeom>
            <a:avLst/>
            <a:gdLst/>
            <a:ahLst/>
            <a:cxnLst/>
            <a:rect l="l" t="t" r="r" b="b"/>
            <a:pathLst>
              <a:path w="50800" h="57150">
                <a:moveTo>
                  <a:pt x="50464" y="0"/>
                </a:moveTo>
                <a:lnTo>
                  <a:pt x="0" y="27523"/>
                </a:lnTo>
                <a:lnTo>
                  <a:pt x="50464" y="56576"/>
                </a:lnTo>
                <a:lnTo>
                  <a:pt x="50464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bk object 331"/>
          <p:cNvSpPr/>
          <p:nvPr/>
        </p:nvSpPr>
        <p:spPr>
          <a:xfrm>
            <a:off x="7971521" y="2366773"/>
            <a:ext cx="49530" cy="57150"/>
          </a:xfrm>
          <a:custGeom>
            <a:avLst/>
            <a:gdLst/>
            <a:ahLst/>
            <a:cxnLst/>
            <a:rect l="l" t="t" r="r" b="b"/>
            <a:pathLst>
              <a:path w="49529" h="57150">
                <a:moveTo>
                  <a:pt x="0" y="0"/>
                </a:moveTo>
                <a:lnTo>
                  <a:pt x="0" y="56576"/>
                </a:lnTo>
                <a:lnTo>
                  <a:pt x="48935" y="2752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bk object 332"/>
          <p:cNvSpPr/>
          <p:nvPr/>
        </p:nvSpPr>
        <p:spPr>
          <a:xfrm>
            <a:off x="8087615" y="2138936"/>
            <a:ext cx="47625" cy="55244"/>
          </a:xfrm>
          <a:custGeom>
            <a:avLst/>
            <a:gdLst/>
            <a:ahLst/>
            <a:cxnLst/>
            <a:rect l="l" t="t" r="r" b="b"/>
            <a:pathLst>
              <a:path w="47625" h="55244">
                <a:moveTo>
                  <a:pt x="47406" y="0"/>
                </a:moveTo>
                <a:lnTo>
                  <a:pt x="0" y="27523"/>
                </a:lnTo>
                <a:lnTo>
                  <a:pt x="47406" y="55047"/>
                </a:lnTo>
                <a:lnTo>
                  <a:pt x="4740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bk object 333"/>
          <p:cNvSpPr/>
          <p:nvPr/>
        </p:nvSpPr>
        <p:spPr>
          <a:xfrm>
            <a:off x="8372053" y="1686448"/>
            <a:ext cx="36830" cy="44450"/>
          </a:xfrm>
          <a:custGeom>
            <a:avLst/>
            <a:gdLst/>
            <a:ahLst/>
            <a:cxnLst/>
            <a:rect l="l" t="t" r="r" b="b"/>
            <a:pathLst>
              <a:path w="36829" h="44450">
                <a:moveTo>
                  <a:pt x="0" y="0"/>
                </a:moveTo>
                <a:lnTo>
                  <a:pt x="0" y="44344"/>
                </a:lnTo>
                <a:lnTo>
                  <a:pt x="36701" y="2293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bk object 334"/>
          <p:cNvSpPr/>
          <p:nvPr/>
        </p:nvSpPr>
        <p:spPr>
          <a:xfrm>
            <a:off x="8494392" y="1461797"/>
            <a:ext cx="32384" cy="36830"/>
          </a:xfrm>
          <a:custGeom>
            <a:avLst/>
            <a:gdLst/>
            <a:ahLst/>
            <a:cxnLst/>
            <a:rect l="l" t="t" r="r" b="b"/>
            <a:pathLst>
              <a:path w="32384" h="36830">
                <a:moveTo>
                  <a:pt x="32113" y="0"/>
                </a:moveTo>
                <a:lnTo>
                  <a:pt x="0" y="18349"/>
                </a:lnTo>
                <a:lnTo>
                  <a:pt x="32113" y="36698"/>
                </a:lnTo>
                <a:lnTo>
                  <a:pt x="3211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bk object 335"/>
          <p:cNvSpPr/>
          <p:nvPr/>
        </p:nvSpPr>
        <p:spPr>
          <a:xfrm>
            <a:off x="8774114" y="1012367"/>
            <a:ext cx="17145" cy="20320"/>
          </a:xfrm>
          <a:custGeom>
            <a:avLst/>
            <a:gdLst/>
            <a:ahLst/>
            <a:cxnLst/>
            <a:rect l="l" t="t" r="r" b="b"/>
            <a:pathLst>
              <a:path w="17145" h="20319">
                <a:moveTo>
                  <a:pt x="0" y="0"/>
                </a:moveTo>
                <a:lnTo>
                  <a:pt x="0" y="19878"/>
                </a:lnTo>
                <a:lnTo>
                  <a:pt x="16821" y="1070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bk object 336"/>
          <p:cNvSpPr/>
          <p:nvPr/>
        </p:nvSpPr>
        <p:spPr>
          <a:xfrm>
            <a:off x="8904099" y="787588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12233" y="0"/>
                </a:moveTo>
                <a:lnTo>
                  <a:pt x="0" y="6116"/>
                </a:lnTo>
                <a:lnTo>
                  <a:pt x="12233" y="12232"/>
                </a:lnTo>
                <a:lnTo>
                  <a:pt x="1223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bk object 337"/>
          <p:cNvSpPr/>
          <p:nvPr/>
        </p:nvSpPr>
        <p:spPr>
          <a:xfrm>
            <a:off x="9171588" y="330513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0"/>
                </a:moveTo>
                <a:lnTo>
                  <a:pt x="0" y="12232"/>
                </a:lnTo>
                <a:lnTo>
                  <a:pt x="12233" y="611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bk object 338"/>
          <p:cNvSpPr/>
          <p:nvPr/>
        </p:nvSpPr>
        <p:spPr>
          <a:xfrm>
            <a:off x="9295456" y="98216"/>
            <a:ext cx="18415" cy="20320"/>
          </a:xfrm>
          <a:custGeom>
            <a:avLst/>
            <a:gdLst/>
            <a:ahLst/>
            <a:cxnLst/>
            <a:rect l="l" t="t" r="r" b="b"/>
            <a:pathLst>
              <a:path w="18415" h="20319">
                <a:moveTo>
                  <a:pt x="18350" y="0"/>
                </a:moveTo>
                <a:lnTo>
                  <a:pt x="0" y="9174"/>
                </a:lnTo>
                <a:lnTo>
                  <a:pt x="18350" y="19878"/>
                </a:lnTo>
                <a:lnTo>
                  <a:pt x="1835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bk object 339"/>
          <p:cNvSpPr/>
          <p:nvPr/>
        </p:nvSpPr>
        <p:spPr>
          <a:xfrm>
            <a:off x="3629640" y="3994775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4">
                <a:moveTo>
                  <a:pt x="3058" y="0"/>
                </a:moveTo>
                <a:lnTo>
                  <a:pt x="0" y="0"/>
                </a:lnTo>
                <a:lnTo>
                  <a:pt x="0" y="1529"/>
                </a:lnTo>
                <a:lnTo>
                  <a:pt x="305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bk object 340"/>
          <p:cNvSpPr/>
          <p:nvPr/>
        </p:nvSpPr>
        <p:spPr>
          <a:xfrm>
            <a:off x="4155569" y="3991717"/>
            <a:ext cx="5080" cy="6350"/>
          </a:xfrm>
          <a:custGeom>
            <a:avLst/>
            <a:gdLst/>
            <a:ahLst/>
            <a:cxnLst/>
            <a:rect l="l" t="t" r="r" b="b"/>
            <a:pathLst>
              <a:path w="5079" h="6350">
                <a:moveTo>
                  <a:pt x="4587" y="0"/>
                </a:moveTo>
                <a:lnTo>
                  <a:pt x="0" y="3058"/>
                </a:lnTo>
                <a:lnTo>
                  <a:pt x="4587" y="6116"/>
                </a:lnTo>
                <a:lnTo>
                  <a:pt x="458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bk object 341"/>
          <p:cNvSpPr/>
          <p:nvPr/>
        </p:nvSpPr>
        <p:spPr>
          <a:xfrm>
            <a:off x="4419999" y="3990201"/>
            <a:ext cx="9525" cy="10795"/>
          </a:xfrm>
          <a:custGeom>
            <a:avLst/>
            <a:gdLst/>
            <a:ahLst/>
            <a:cxnLst/>
            <a:rect l="l" t="t" r="r" b="b"/>
            <a:pathLst>
              <a:path w="9525" h="10795">
                <a:moveTo>
                  <a:pt x="0" y="0"/>
                </a:moveTo>
                <a:lnTo>
                  <a:pt x="0" y="10691"/>
                </a:lnTo>
                <a:lnTo>
                  <a:pt x="9175" y="457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bk object 342"/>
          <p:cNvSpPr/>
          <p:nvPr/>
        </p:nvSpPr>
        <p:spPr>
          <a:xfrm>
            <a:off x="4942870" y="3987142"/>
            <a:ext cx="12700" cy="15875"/>
          </a:xfrm>
          <a:custGeom>
            <a:avLst/>
            <a:gdLst/>
            <a:ahLst/>
            <a:cxnLst/>
            <a:rect l="l" t="t" r="r" b="b"/>
            <a:pathLst>
              <a:path w="12700" h="15875">
                <a:moveTo>
                  <a:pt x="12233" y="0"/>
                </a:moveTo>
                <a:lnTo>
                  <a:pt x="0" y="7632"/>
                </a:lnTo>
                <a:lnTo>
                  <a:pt x="12233" y="15278"/>
                </a:lnTo>
                <a:lnTo>
                  <a:pt x="1223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bk object 343"/>
          <p:cNvSpPr/>
          <p:nvPr/>
        </p:nvSpPr>
        <p:spPr>
          <a:xfrm>
            <a:off x="5208957" y="3985613"/>
            <a:ext cx="17145" cy="20320"/>
          </a:xfrm>
          <a:custGeom>
            <a:avLst/>
            <a:gdLst/>
            <a:ahLst/>
            <a:cxnLst/>
            <a:rect l="l" t="t" r="r" b="b"/>
            <a:pathLst>
              <a:path w="17145" h="20320">
                <a:moveTo>
                  <a:pt x="0" y="0"/>
                </a:moveTo>
                <a:lnTo>
                  <a:pt x="0" y="19865"/>
                </a:lnTo>
                <a:lnTo>
                  <a:pt x="16821" y="916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bk object 344"/>
          <p:cNvSpPr/>
          <p:nvPr/>
        </p:nvSpPr>
        <p:spPr>
          <a:xfrm>
            <a:off x="5728770" y="3982555"/>
            <a:ext cx="21590" cy="24765"/>
          </a:xfrm>
          <a:custGeom>
            <a:avLst/>
            <a:gdLst/>
            <a:ahLst/>
            <a:cxnLst/>
            <a:rect l="l" t="t" r="r" b="b"/>
            <a:pathLst>
              <a:path w="21589" h="24764">
                <a:moveTo>
                  <a:pt x="21409" y="0"/>
                </a:moveTo>
                <a:lnTo>
                  <a:pt x="0" y="12220"/>
                </a:lnTo>
                <a:lnTo>
                  <a:pt x="21409" y="24452"/>
                </a:lnTo>
                <a:lnTo>
                  <a:pt x="2140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bk object 345"/>
          <p:cNvSpPr/>
          <p:nvPr/>
        </p:nvSpPr>
        <p:spPr>
          <a:xfrm>
            <a:off x="5999317" y="3981026"/>
            <a:ext cx="24765" cy="29209"/>
          </a:xfrm>
          <a:custGeom>
            <a:avLst/>
            <a:gdLst/>
            <a:ahLst/>
            <a:cxnLst/>
            <a:rect l="l" t="t" r="r" b="b"/>
            <a:pathLst>
              <a:path w="24764" h="29210">
                <a:moveTo>
                  <a:pt x="0" y="0"/>
                </a:moveTo>
                <a:lnTo>
                  <a:pt x="0" y="29040"/>
                </a:lnTo>
                <a:lnTo>
                  <a:pt x="24467" y="1374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bk object 346"/>
          <p:cNvSpPr/>
          <p:nvPr/>
        </p:nvSpPr>
        <p:spPr>
          <a:xfrm>
            <a:off x="6516071" y="3977968"/>
            <a:ext cx="29209" cy="33655"/>
          </a:xfrm>
          <a:custGeom>
            <a:avLst/>
            <a:gdLst/>
            <a:ahLst/>
            <a:cxnLst/>
            <a:rect l="l" t="t" r="r" b="b"/>
            <a:pathLst>
              <a:path w="29209" h="33654">
                <a:moveTo>
                  <a:pt x="29055" y="0"/>
                </a:moveTo>
                <a:lnTo>
                  <a:pt x="0" y="16807"/>
                </a:lnTo>
                <a:lnTo>
                  <a:pt x="29055" y="33627"/>
                </a:lnTo>
                <a:lnTo>
                  <a:pt x="2905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bk object 347"/>
          <p:cNvSpPr/>
          <p:nvPr/>
        </p:nvSpPr>
        <p:spPr>
          <a:xfrm>
            <a:off x="6789677" y="3977968"/>
            <a:ext cx="31115" cy="35560"/>
          </a:xfrm>
          <a:custGeom>
            <a:avLst/>
            <a:gdLst/>
            <a:ahLst/>
            <a:cxnLst/>
            <a:rect l="l" t="t" r="r" b="b"/>
            <a:pathLst>
              <a:path w="31115" h="35560">
                <a:moveTo>
                  <a:pt x="0" y="0"/>
                </a:moveTo>
                <a:lnTo>
                  <a:pt x="0" y="35156"/>
                </a:lnTo>
                <a:lnTo>
                  <a:pt x="30584" y="1680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bk object 348"/>
          <p:cNvSpPr/>
          <p:nvPr/>
        </p:nvSpPr>
        <p:spPr>
          <a:xfrm>
            <a:off x="7303372" y="3974910"/>
            <a:ext cx="36830" cy="41275"/>
          </a:xfrm>
          <a:custGeom>
            <a:avLst/>
            <a:gdLst/>
            <a:ahLst/>
            <a:cxnLst/>
            <a:rect l="l" t="t" r="r" b="b"/>
            <a:pathLst>
              <a:path w="36829" h="41275">
                <a:moveTo>
                  <a:pt x="36701" y="0"/>
                </a:moveTo>
                <a:lnTo>
                  <a:pt x="0" y="19865"/>
                </a:lnTo>
                <a:lnTo>
                  <a:pt x="36701" y="41273"/>
                </a:lnTo>
                <a:lnTo>
                  <a:pt x="3670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bk object 349"/>
          <p:cNvSpPr/>
          <p:nvPr/>
        </p:nvSpPr>
        <p:spPr>
          <a:xfrm>
            <a:off x="7578635" y="3514776"/>
            <a:ext cx="40005" cy="46355"/>
          </a:xfrm>
          <a:custGeom>
            <a:avLst/>
            <a:gdLst/>
            <a:ahLst/>
            <a:cxnLst/>
            <a:rect l="l" t="t" r="r" b="b"/>
            <a:pathLst>
              <a:path w="40004" h="46354">
                <a:moveTo>
                  <a:pt x="0" y="0"/>
                </a:moveTo>
                <a:lnTo>
                  <a:pt x="0" y="45860"/>
                </a:lnTo>
                <a:lnTo>
                  <a:pt x="39632" y="2292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bk object 350"/>
          <p:cNvSpPr/>
          <p:nvPr/>
        </p:nvSpPr>
        <p:spPr>
          <a:xfrm>
            <a:off x="7694729" y="3285473"/>
            <a:ext cx="43180" cy="49530"/>
          </a:xfrm>
          <a:custGeom>
            <a:avLst/>
            <a:gdLst/>
            <a:ahLst/>
            <a:cxnLst/>
            <a:rect l="l" t="t" r="r" b="b"/>
            <a:pathLst>
              <a:path w="43179" h="49529">
                <a:moveTo>
                  <a:pt x="42818" y="0"/>
                </a:moveTo>
                <a:lnTo>
                  <a:pt x="0" y="24452"/>
                </a:lnTo>
                <a:lnTo>
                  <a:pt x="42818" y="48918"/>
                </a:lnTo>
                <a:lnTo>
                  <a:pt x="4281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bk object 351"/>
          <p:cNvSpPr/>
          <p:nvPr/>
        </p:nvSpPr>
        <p:spPr>
          <a:xfrm>
            <a:off x="7971521" y="2825378"/>
            <a:ext cx="47625" cy="53975"/>
          </a:xfrm>
          <a:custGeom>
            <a:avLst/>
            <a:gdLst/>
            <a:ahLst/>
            <a:cxnLst/>
            <a:rect l="l" t="t" r="r" b="b"/>
            <a:pathLst>
              <a:path w="47625" h="53975">
                <a:moveTo>
                  <a:pt x="0" y="0"/>
                </a:moveTo>
                <a:lnTo>
                  <a:pt x="0" y="53518"/>
                </a:lnTo>
                <a:lnTo>
                  <a:pt x="47406" y="2599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bk object 352"/>
          <p:cNvSpPr/>
          <p:nvPr/>
        </p:nvSpPr>
        <p:spPr>
          <a:xfrm>
            <a:off x="8087615" y="2596012"/>
            <a:ext cx="47625" cy="55244"/>
          </a:xfrm>
          <a:custGeom>
            <a:avLst/>
            <a:gdLst/>
            <a:ahLst/>
            <a:cxnLst/>
            <a:rect l="l" t="t" r="r" b="b"/>
            <a:pathLst>
              <a:path w="47625" h="55244">
                <a:moveTo>
                  <a:pt x="47406" y="0"/>
                </a:moveTo>
                <a:lnTo>
                  <a:pt x="0" y="27523"/>
                </a:lnTo>
                <a:lnTo>
                  <a:pt x="47406" y="55047"/>
                </a:lnTo>
                <a:lnTo>
                  <a:pt x="4740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bk object 353"/>
          <p:cNvSpPr/>
          <p:nvPr/>
        </p:nvSpPr>
        <p:spPr>
          <a:xfrm>
            <a:off x="8370523" y="2141995"/>
            <a:ext cx="41910" cy="47625"/>
          </a:xfrm>
          <a:custGeom>
            <a:avLst/>
            <a:gdLst/>
            <a:ahLst/>
            <a:cxnLst/>
            <a:rect l="l" t="t" r="r" b="b"/>
            <a:pathLst>
              <a:path w="41909" h="47625">
                <a:moveTo>
                  <a:pt x="0" y="0"/>
                </a:moveTo>
                <a:lnTo>
                  <a:pt x="0" y="47402"/>
                </a:lnTo>
                <a:lnTo>
                  <a:pt x="41289" y="2446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bk object 354"/>
          <p:cNvSpPr/>
          <p:nvPr/>
        </p:nvSpPr>
        <p:spPr>
          <a:xfrm>
            <a:off x="8491333" y="1915814"/>
            <a:ext cx="36830" cy="43180"/>
          </a:xfrm>
          <a:custGeom>
            <a:avLst/>
            <a:gdLst/>
            <a:ahLst/>
            <a:cxnLst/>
            <a:rect l="l" t="t" r="r" b="b"/>
            <a:pathLst>
              <a:path w="36829" h="43180">
                <a:moveTo>
                  <a:pt x="36701" y="0"/>
                </a:moveTo>
                <a:lnTo>
                  <a:pt x="0" y="21407"/>
                </a:lnTo>
                <a:lnTo>
                  <a:pt x="36701" y="42814"/>
                </a:lnTo>
                <a:lnTo>
                  <a:pt x="3670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bk object 355"/>
          <p:cNvSpPr/>
          <p:nvPr/>
        </p:nvSpPr>
        <p:spPr>
          <a:xfrm>
            <a:off x="8772585" y="1466384"/>
            <a:ext cx="23495" cy="27940"/>
          </a:xfrm>
          <a:custGeom>
            <a:avLst/>
            <a:gdLst/>
            <a:ahLst/>
            <a:cxnLst/>
            <a:rect l="l" t="t" r="r" b="b"/>
            <a:pathLst>
              <a:path w="23495" h="27940">
                <a:moveTo>
                  <a:pt x="0" y="0"/>
                </a:moveTo>
                <a:lnTo>
                  <a:pt x="0" y="27523"/>
                </a:lnTo>
                <a:lnTo>
                  <a:pt x="22938" y="1376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bk object 356"/>
          <p:cNvSpPr/>
          <p:nvPr/>
        </p:nvSpPr>
        <p:spPr>
          <a:xfrm>
            <a:off x="8901041" y="1241605"/>
            <a:ext cx="17145" cy="20320"/>
          </a:xfrm>
          <a:custGeom>
            <a:avLst/>
            <a:gdLst/>
            <a:ahLst/>
            <a:cxnLst/>
            <a:rect l="l" t="t" r="r" b="b"/>
            <a:pathLst>
              <a:path w="17145" h="20319">
                <a:moveTo>
                  <a:pt x="16821" y="0"/>
                </a:moveTo>
                <a:lnTo>
                  <a:pt x="0" y="9174"/>
                </a:lnTo>
                <a:lnTo>
                  <a:pt x="16821" y="19878"/>
                </a:lnTo>
                <a:lnTo>
                  <a:pt x="1682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bk object 357"/>
          <p:cNvSpPr/>
          <p:nvPr/>
        </p:nvSpPr>
        <p:spPr>
          <a:xfrm>
            <a:off x="9174646" y="792176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0" y="0"/>
                </a:moveTo>
                <a:lnTo>
                  <a:pt x="0" y="3058"/>
                </a:lnTo>
                <a:lnTo>
                  <a:pt x="3058" y="152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bk object 358"/>
          <p:cNvSpPr/>
          <p:nvPr/>
        </p:nvSpPr>
        <p:spPr>
          <a:xfrm>
            <a:off x="9306161" y="564466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4">
                <a:moveTo>
                  <a:pt x="3058" y="0"/>
                </a:moveTo>
                <a:lnTo>
                  <a:pt x="0" y="1529"/>
                </a:lnTo>
                <a:lnTo>
                  <a:pt x="3058" y="1529"/>
                </a:lnTo>
                <a:lnTo>
                  <a:pt x="305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bk object 359"/>
          <p:cNvSpPr/>
          <p:nvPr/>
        </p:nvSpPr>
        <p:spPr>
          <a:xfrm>
            <a:off x="9569062" y="101274"/>
            <a:ext cx="10795" cy="13970"/>
          </a:xfrm>
          <a:custGeom>
            <a:avLst/>
            <a:gdLst/>
            <a:ahLst/>
            <a:cxnLst/>
            <a:rect l="l" t="t" r="r" b="b"/>
            <a:pathLst>
              <a:path w="10795" h="13969">
                <a:moveTo>
                  <a:pt x="0" y="0"/>
                </a:moveTo>
                <a:lnTo>
                  <a:pt x="0" y="13761"/>
                </a:lnTo>
                <a:lnTo>
                  <a:pt x="10704" y="611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bk object 360"/>
          <p:cNvSpPr/>
          <p:nvPr/>
        </p:nvSpPr>
        <p:spPr>
          <a:xfrm>
            <a:off x="3761154" y="4222548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3058" y="0"/>
                </a:moveTo>
                <a:lnTo>
                  <a:pt x="0" y="1529"/>
                </a:lnTo>
                <a:lnTo>
                  <a:pt x="3058" y="3058"/>
                </a:lnTo>
                <a:lnTo>
                  <a:pt x="305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bk object 361"/>
          <p:cNvSpPr/>
          <p:nvPr/>
        </p:nvSpPr>
        <p:spPr>
          <a:xfrm>
            <a:off x="4025584" y="4221032"/>
            <a:ext cx="5080" cy="6350"/>
          </a:xfrm>
          <a:custGeom>
            <a:avLst/>
            <a:gdLst/>
            <a:ahLst/>
            <a:cxnLst/>
            <a:rect l="l" t="t" r="r" b="b"/>
            <a:pathLst>
              <a:path w="5079" h="6350">
                <a:moveTo>
                  <a:pt x="0" y="0"/>
                </a:moveTo>
                <a:lnTo>
                  <a:pt x="0" y="6103"/>
                </a:lnTo>
                <a:lnTo>
                  <a:pt x="4587" y="304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bk object 362"/>
          <p:cNvSpPr/>
          <p:nvPr/>
        </p:nvSpPr>
        <p:spPr>
          <a:xfrm>
            <a:off x="4548455" y="4217974"/>
            <a:ext cx="9525" cy="10795"/>
          </a:xfrm>
          <a:custGeom>
            <a:avLst/>
            <a:gdLst/>
            <a:ahLst/>
            <a:cxnLst/>
            <a:rect l="l" t="t" r="r" b="b"/>
            <a:pathLst>
              <a:path w="9525" h="10795">
                <a:moveTo>
                  <a:pt x="9175" y="0"/>
                </a:moveTo>
                <a:lnTo>
                  <a:pt x="0" y="6103"/>
                </a:lnTo>
                <a:lnTo>
                  <a:pt x="9175" y="10691"/>
                </a:lnTo>
                <a:lnTo>
                  <a:pt x="917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" name="bk object 363"/>
          <p:cNvSpPr/>
          <p:nvPr/>
        </p:nvSpPr>
        <p:spPr>
          <a:xfrm>
            <a:off x="4814542" y="4216444"/>
            <a:ext cx="13970" cy="15875"/>
          </a:xfrm>
          <a:custGeom>
            <a:avLst/>
            <a:gdLst/>
            <a:ahLst/>
            <a:cxnLst/>
            <a:rect l="l" t="t" r="r" b="b"/>
            <a:pathLst>
              <a:path w="13970" h="15875">
                <a:moveTo>
                  <a:pt x="0" y="0"/>
                </a:moveTo>
                <a:lnTo>
                  <a:pt x="0" y="15278"/>
                </a:lnTo>
                <a:lnTo>
                  <a:pt x="13763" y="763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bk object 364"/>
          <p:cNvSpPr/>
          <p:nvPr/>
        </p:nvSpPr>
        <p:spPr>
          <a:xfrm>
            <a:off x="5334227" y="4213387"/>
            <a:ext cx="20320" cy="21590"/>
          </a:xfrm>
          <a:custGeom>
            <a:avLst/>
            <a:gdLst/>
            <a:ahLst/>
            <a:cxnLst/>
            <a:rect l="l" t="t" r="r" b="b"/>
            <a:pathLst>
              <a:path w="20320" h="21589">
                <a:moveTo>
                  <a:pt x="19880" y="0"/>
                </a:moveTo>
                <a:lnTo>
                  <a:pt x="0" y="10691"/>
                </a:lnTo>
                <a:lnTo>
                  <a:pt x="19880" y="21394"/>
                </a:lnTo>
                <a:lnTo>
                  <a:pt x="1988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bk object 365"/>
          <p:cNvSpPr/>
          <p:nvPr/>
        </p:nvSpPr>
        <p:spPr>
          <a:xfrm>
            <a:off x="5604902" y="4211857"/>
            <a:ext cx="20320" cy="24765"/>
          </a:xfrm>
          <a:custGeom>
            <a:avLst/>
            <a:gdLst/>
            <a:ahLst/>
            <a:cxnLst/>
            <a:rect l="l" t="t" r="r" b="b"/>
            <a:pathLst>
              <a:path w="20320" h="24764">
                <a:moveTo>
                  <a:pt x="0" y="0"/>
                </a:moveTo>
                <a:lnTo>
                  <a:pt x="0" y="24452"/>
                </a:lnTo>
                <a:lnTo>
                  <a:pt x="19880" y="1222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bk object 366"/>
          <p:cNvSpPr/>
          <p:nvPr/>
        </p:nvSpPr>
        <p:spPr>
          <a:xfrm>
            <a:off x="6123185" y="4210328"/>
            <a:ext cx="24765" cy="27940"/>
          </a:xfrm>
          <a:custGeom>
            <a:avLst/>
            <a:gdLst/>
            <a:ahLst/>
            <a:cxnLst/>
            <a:rect l="l" t="t" r="r" b="b"/>
            <a:pathLst>
              <a:path w="24764" h="27939">
                <a:moveTo>
                  <a:pt x="24467" y="0"/>
                </a:moveTo>
                <a:lnTo>
                  <a:pt x="0" y="13749"/>
                </a:lnTo>
                <a:lnTo>
                  <a:pt x="24467" y="27511"/>
                </a:lnTo>
                <a:lnTo>
                  <a:pt x="2446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bk object 367"/>
          <p:cNvSpPr/>
          <p:nvPr/>
        </p:nvSpPr>
        <p:spPr>
          <a:xfrm>
            <a:off x="6393732" y="4208799"/>
            <a:ext cx="27940" cy="31115"/>
          </a:xfrm>
          <a:custGeom>
            <a:avLst/>
            <a:gdLst/>
            <a:ahLst/>
            <a:cxnLst/>
            <a:rect l="l" t="t" r="r" b="b"/>
            <a:pathLst>
              <a:path w="27939" h="31114">
                <a:moveTo>
                  <a:pt x="0" y="0"/>
                </a:moveTo>
                <a:lnTo>
                  <a:pt x="0" y="30569"/>
                </a:lnTo>
                <a:lnTo>
                  <a:pt x="27526" y="1527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bk object 368"/>
          <p:cNvSpPr/>
          <p:nvPr/>
        </p:nvSpPr>
        <p:spPr>
          <a:xfrm>
            <a:off x="6910486" y="4205741"/>
            <a:ext cx="32384" cy="36830"/>
          </a:xfrm>
          <a:custGeom>
            <a:avLst/>
            <a:gdLst/>
            <a:ahLst/>
            <a:cxnLst/>
            <a:rect l="l" t="t" r="r" b="b"/>
            <a:pathLst>
              <a:path w="32384" h="36829">
                <a:moveTo>
                  <a:pt x="32113" y="0"/>
                </a:moveTo>
                <a:lnTo>
                  <a:pt x="0" y="18336"/>
                </a:lnTo>
                <a:lnTo>
                  <a:pt x="32113" y="36685"/>
                </a:lnTo>
                <a:lnTo>
                  <a:pt x="3211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bk object 369"/>
          <p:cNvSpPr/>
          <p:nvPr/>
        </p:nvSpPr>
        <p:spPr>
          <a:xfrm>
            <a:off x="7184092" y="4204212"/>
            <a:ext cx="35560" cy="40005"/>
          </a:xfrm>
          <a:custGeom>
            <a:avLst/>
            <a:gdLst/>
            <a:ahLst/>
            <a:cxnLst/>
            <a:rect l="l" t="t" r="r" b="b"/>
            <a:pathLst>
              <a:path w="35559" h="40004">
                <a:moveTo>
                  <a:pt x="0" y="0"/>
                </a:moveTo>
                <a:lnTo>
                  <a:pt x="0" y="39744"/>
                </a:lnTo>
                <a:lnTo>
                  <a:pt x="35172" y="1986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bk object 370"/>
          <p:cNvSpPr/>
          <p:nvPr/>
        </p:nvSpPr>
        <p:spPr>
          <a:xfrm>
            <a:off x="7580164" y="3973380"/>
            <a:ext cx="36830" cy="43180"/>
          </a:xfrm>
          <a:custGeom>
            <a:avLst/>
            <a:gdLst/>
            <a:ahLst/>
            <a:cxnLst/>
            <a:rect l="l" t="t" r="r" b="b"/>
            <a:pathLst>
              <a:path w="36829" h="43179">
                <a:moveTo>
                  <a:pt x="0" y="0"/>
                </a:moveTo>
                <a:lnTo>
                  <a:pt x="0" y="42802"/>
                </a:lnTo>
                <a:lnTo>
                  <a:pt x="36574" y="2139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bk object 371"/>
          <p:cNvSpPr/>
          <p:nvPr/>
        </p:nvSpPr>
        <p:spPr>
          <a:xfrm>
            <a:off x="7697788" y="3744078"/>
            <a:ext cx="38735" cy="44450"/>
          </a:xfrm>
          <a:custGeom>
            <a:avLst/>
            <a:gdLst/>
            <a:ahLst/>
            <a:cxnLst/>
            <a:rect l="l" t="t" r="r" b="b"/>
            <a:pathLst>
              <a:path w="38734" h="44450">
                <a:moveTo>
                  <a:pt x="38230" y="0"/>
                </a:moveTo>
                <a:lnTo>
                  <a:pt x="0" y="22923"/>
                </a:lnTo>
                <a:lnTo>
                  <a:pt x="38230" y="44331"/>
                </a:lnTo>
                <a:lnTo>
                  <a:pt x="3823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bk object 372"/>
          <p:cNvSpPr/>
          <p:nvPr/>
        </p:nvSpPr>
        <p:spPr>
          <a:xfrm>
            <a:off x="7973050" y="3283944"/>
            <a:ext cx="43180" cy="50800"/>
          </a:xfrm>
          <a:custGeom>
            <a:avLst/>
            <a:gdLst/>
            <a:ahLst/>
            <a:cxnLst/>
            <a:rect l="l" t="t" r="r" b="b"/>
            <a:pathLst>
              <a:path w="43179" h="50800">
                <a:moveTo>
                  <a:pt x="0" y="0"/>
                </a:moveTo>
                <a:lnTo>
                  <a:pt x="0" y="50447"/>
                </a:lnTo>
                <a:lnTo>
                  <a:pt x="42818" y="2598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bk object 373"/>
          <p:cNvSpPr/>
          <p:nvPr/>
        </p:nvSpPr>
        <p:spPr>
          <a:xfrm>
            <a:off x="8090674" y="3054617"/>
            <a:ext cx="44450" cy="52069"/>
          </a:xfrm>
          <a:custGeom>
            <a:avLst/>
            <a:gdLst/>
            <a:ahLst/>
            <a:cxnLst/>
            <a:rect l="l" t="t" r="r" b="b"/>
            <a:pathLst>
              <a:path w="44450" h="52069">
                <a:moveTo>
                  <a:pt x="44347" y="0"/>
                </a:moveTo>
                <a:lnTo>
                  <a:pt x="0" y="25994"/>
                </a:lnTo>
                <a:lnTo>
                  <a:pt x="44347" y="51989"/>
                </a:lnTo>
                <a:lnTo>
                  <a:pt x="4434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bk object 374"/>
          <p:cNvSpPr/>
          <p:nvPr/>
        </p:nvSpPr>
        <p:spPr>
          <a:xfrm>
            <a:off x="8368994" y="2597541"/>
            <a:ext cx="46355" cy="52069"/>
          </a:xfrm>
          <a:custGeom>
            <a:avLst/>
            <a:gdLst/>
            <a:ahLst/>
            <a:cxnLst/>
            <a:rect l="l" t="t" r="r" b="b"/>
            <a:pathLst>
              <a:path w="46354" h="52069">
                <a:moveTo>
                  <a:pt x="0" y="0"/>
                </a:moveTo>
                <a:lnTo>
                  <a:pt x="0" y="51989"/>
                </a:lnTo>
                <a:lnTo>
                  <a:pt x="45877" y="2599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" name="bk object 375"/>
          <p:cNvSpPr/>
          <p:nvPr/>
        </p:nvSpPr>
        <p:spPr>
          <a:xfrm>
            <a:off x="8488275" y="2371361"/>
            <a:ext cx="41910" cy="47625"/>
          </a:xfrm>
          <a:custGeom>
            <a:avLst/>
            <a:gdLst/>
            <a:ahLst/>
            <a:cxnLst/>
            <a:rect l="l" t="t" r="r" b="b"/>
            <a:pathLst>
              <a:path w="41909" h="47625">
                <a:moveTo>
                  <a:pt x="41289" y="0"/>
                </a:moveTo>
                <a:lnTo>
                  <a:pt x="0" y="22936"/>
                </a:lnTo>
                <a:lnTo>
                  <a:pt x="41289" y="47402"/>
                </a:lnTo>
                <a:lnTo>
                  <a:pt x="4128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" name="bk object 376"/>
          <p:cNvSpPr/>
          <p:nvPr/>
        </p:nvSpPr>
        <p:spPr>
          <a:xfrm>
            <a:off x="8769527" y="1918872"/>
            <a:ext cx="32384" cy="36830"/>
          </a:xfrm>
          <a:custGeom>
            <a:avLst/>
            <a:gdLst/>
            <a:ahLst/>
            <a:cxnLst/>
            <a:rect l="l" t="t" r="r" b="b"/>
            <a:pathLst>
              <a:path w="32384" h="36830">
                <a:moveTo>
                  <a:pt x="0" y="0"/>
                </a:moveTo>
                <a:lnTo>
                  <a:pt x="0" y="36698"/>
                </a:lnTo>
                <a:lnTo>
                  <a:pt x="32113" y="1834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" name="bk object 377"/>
          <p:cNvSpPr/>
          <p:nvPr/>
        </p:nvSpPr>
        <p:spPr>
          <a:xfrm>
            <a:off x="8896453" y="1694094"/>
            <a:ext cx="23495" cy="29209"/>
          </a:xfrm>
          <a:custGeom>
            <a:avLst/>
            <a:gdLst/>
            <a:ahLst/>
            <a:cxnLst/>
            <a:rect l="l" t="t" r="r" b="b"/>
            <a:pathLst>
              <a:path w="23495" h="29210">
                <a:moveTo>
                  <a:pt x="22938" y="0"/>
                </a:moveTo>
                <a:lnTo>
                  <a:pt x="0" y="15291"/>
                </a:lnTo>
                <a:lnTo>
                  <a:pt x="22938" y="29053"/>
                </a:lnTo>
                <a:lnTo>
                  <a:pt x="2293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" name="bk object 378"/>
          <p:cNvSpPr/>
          <p:nvPr/>
        </p:nvSpPr>
        <p:spPr>
          <a:xfrm>
            <a:off x="9173117" y="1246193"/>
            <a:ext cx="9525" cy="10795"/>
          </a:xfrm>
          <a:custGeom>
            <a:avLst/>
            <a:gdLst/>
            <a:ahLst/>
            <a:cxnLst/>
            <a:rect l="l" t="t" r="r" b="b"/>
            <a:pathLst>
              <a:path w="9525" h="10794">
                <a:moveTo>
                  <a:pt x="0" y="0"/>
                </a:moveTo>
                <a:lnTo>
                  <a:pt x="0" y="10703"/>
                </a:lnTo>
                <a:lnTo>
                  <a:pt x="9175" y="458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" name="bk object 379"/>
          <p:cNvSpPr/>
          <p:nvPr/>
        </p:nvSpPr>
        <p:spPr>
          <a:xfrm>
            <a:off x="9306161" y="1021542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3058" y="0"/>
                </a:moveTo>
                <a:lnTo>
                  <a:pt x="0" y="1529"/>
                </a:lnTo>
                <a:lnTo>
                  <a:pt x="3058" y="3058"/>
                </a:lnTo>
                <a:lnTo>
                  <a:pt x="305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" name="bk object 380"/>
          <p:cNvSpPr/>
          <p:nvPr/>
        </p:nvSpPr>
        <p:spPr>
          <a:xfrm>
            <a:off x="3629640" y="4451856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4">
                <a:moveTo>
                  <a:pt x="3058" y="0"/>
                </a:moveTo>
                <a:lnTo>
                  <a:pt x="0" y="0"/>
                </a:lnTo>
                <a:lnTo>
                  <a:pt x="0" y="1529"/>
                </a:lnTo>
                <a:lnTo>
                  <a:pt x="305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" name="bk object 381"/>
          <p:cNvSpPr/>
          <p:nvPr/>
        </p:nvSpPr>
        <p:spPr>
          <a:xfrm>
            <a:off x="4154040" y="4448800"/>
            <a:ext cx="8255" cy="8255"/>
          </a:xfrm>
          <a:custGeom>
            <a:avLst/>
            <a:gdLst/>
            <a:ahLst/>
            <a:cxnLst/>
            <a:rect l="l" t="t" r="r" b="b"/>
            <a:pathLst>
              <a:path w="8254" h="8254">
                <a:moveTo>
                  <a:pt x="7646" y="0"/>
                </a:moveTo>
                <a:lnTo>
                  <a:pt x="0" y="3055"/>
                </a:lnTo>
                <a:lnTo>
                  <a:pt x="7646" y="7642"/>
                </a:lnTo>
                <a:lnTo>
                  <a:pt x="764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bk object 382"/>
          <p:cNvSpPr/>
          <p:nvPr/>
        </p:nvSpPr>
        <p:spPr>
          <a:xfrm>
            <a:off x="4419999" y="4447271"/>
            <a:ext cx="9525" cy="10795"/>
          </a:xfrm>
          <a:custGeom>
            <a:avLst/>
            <a:gdLst/>
            <a:ahLst/>
            <a:cxnLst/>
            <a:rect l="l" t="t" r="r" b="b"/>
            <a:pathLst>
              <a:path w="9525" h="10795">
                <a:moveTo>
                  <a:pt x="0" y="0"/>
                </a:moveTo>
                <a:lnTo>
                  <a:pt x="0" y="10701"/>
                </a:lnTo>
                <a:lnTo>
                  <a:pt x="9175" y="458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" name="bk object 383"/>
          <p:cNvSpPr/>
          <p:nvPr/>
        </p:nvSpPr>
        <p:spPr>
          <a:xfrm>
            <a:off x="4941341" y="4444213"/>
            <a:ext cx="15875" cy="17145"/>
          </a:xfrm>
          <a:custGeom>
            <a:avLst/>
            <a:gdLst/>
            <a:ahLst/>
            <a:cxnLst/>
            <a:rect l="l" t="t" r="r" b="b"/>
            <a:pathLst>
              <a:path w="15875" h="17145">
                <a:moveTo>
                  <a:pt x="15292" y="0"/>
                </a:moveTo>
                <a:lnTo>
                  <a:pt x="0" y="7642"/>
                </a:lnTo>
                <a:lnTo>
                  <a:pt x="15292" y="16816"/>
                </a:lnTo>
                <a:lnTo>
                  <a:pt x="1529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" name="bk object 384"/>
          <p:cNvSpPr/>
          <p:nvPr/>
        </p:nvSpPr>
        <p:spPr>
          <a:xfrm>
            <a:off x="5208957" y="4442685"/>
            <a:ext cx="17145" cy="20320"/>
          </a:xfrm>
          <a:custGeom>
            <a:avLst/>
            <a:gdLst/>
            <a:ahLst/>
            <a:cxnLst/>
            <a:rect l="l" t="t" r="r" b="b"/>
            <a:pathLst>
              <a:path w="17145" h="20320">
                <a:moveTo>
                  <a:pt x="0" y="0"/>
                </a:moveTo>
                <a:lnTo>
                  <a:pt x="0" y="19872"/>
                </a:lnTo>
                <a:lnTo>
                  <a:pt x="16821" y="917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" name="bk object 385"/>
          <p:cNvSpPr/>
          <p:nvPr/>
        </p:nvSpPr>
        <p:spPr>
          <a:xfrm>
            <a:off x="5728770" y="4441156"/>
            <a:ext cx="21590" cy="23495"/>
          </a:xfrm>
          <a:custGeom>
            <a:avLst/>
            <a:gdLst/>
            <a:ahLst/>
            <a:cxnLst/>
            <a:rect l="l" t="t" r="r" b="b"/>
            <a:pathLst>
              <a:path w="21589" h="23495">
                <a:moveTo>
                  <a:pt x="21409" y="0"/>
                </a:moveTo>
                <a:lnTo>
                  <a:pt x="0" y="10699"/>
                </a:lnTo>
                <a:lnTo>
                  <a:pt x="21409" y="22931"/>
                </a:lnTo>
                <a:lnTo>
                  <a:pt x="2140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" name="bk object 386"/>
          <p:cNvSpPr/>
          <p:nvPr/>
        </p:nvSpPr>
        <p:spPr>
          <a:xfrm>
            <a:off x="5999317" y="4438099"/>
            <a:ext cx="24765" cy="29209"/>
          </a:xfrm>
          <a:custGeom>
            <a:avLst/>
            <a:gdLst/>
            <a:ahLst/>
            <a:cxnLst/>
            <a:rect l="l" t="t" r="r" b="b"/>
            <a:pathLst>
              <a:path w="24764" h="29210">
                <a:moveTo>
                  <a:pt x="0" y="0"/>
                </a:moveTo>
                <a:lnTo>
                  <a:pt x="0" y="29044"/>
                </a:lnTo>
                <a:lnTo>
                  <a:pt x="24467" y="1375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" name="bk object 387"/>
          <p:cNvSpPr/>
          <p:nvPr/>
        </p:nvSpPr>
        <p:spPr>
          <a:xfrm>
            <a:off x="6516071" y="4436570"/>
            <a:ext cx="29209" cy="32384"/>
          </a:xfrm>
          <a:custGeom>
            <a:avLst/>
            <a:gdLst/>
            <a:ahLst/>
            <a:cxnLst/>
            <a:rect l="l" t="t" r="r" b="b"/>
            <a:pathLst>
              <a:path w="29209" h="32385">
                <a:moveTo>
                  <a:pt x="29055" y="0"/>
                </a:moveTo>
                <a:lnTo>
                  <a:pt x="0" y="15285"/>
                </a:lnTo>
                <a:lnTo>
                  <a:pt x="29055" y="32102"/>
                </a:lnTo>
                <a:lnTo>
                  <a:pt x="2905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" name="bk object 388"/>
          <p:cNvSpPr/>
          <p:nvPr/>
        </p:nvSpPr>
        <p:spPr>
          <a:xfrm>
            <a:off x="6789677" y="4435042"/>
            <a:ext cx="31115" cy="35560"/>
          </a:xfrm>
          <a:custGeom>
            <a:avLst/>
            <a:gdLst/>
            <a:ahLst/>
            <a:cxnLst/>
            <a:rect l="l" t="t" r="r" b="b"/>
            <a:pathLst>
              <a:path w="31115" h="35560">
                <a:moveTo>
                  <a:pt x="0" y="0"/>
                </a:moveTo>
                <a:lnTo>
                  <a:pt x="0" y="35159"/>
                </a:lnTo>
                <a:lnTo>
                  <a:pt x="30584" y="1681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" name="bk object 389"/>
          <p:cNvSpPr/>
          <p:nvPr/>
        </p:nvSpPr>
        <p:spPr>
          <a:xfrm>
            <a:off x="7304902" y="4431984"/>
            <a:ext cx="33655" cy="41275"/>
          </a:xfrm>
          <a:custGeom>
            <a:avLst/>
            <a:gdLst/>
            <a:ahLst/>
            <a:cxnLst/>
            <a:rect l="l" t="t" r="r" b="b"/>
            <a:pathLst>
              <a:path w="33654" h="41275">
                <a:moveTo>
                  <a:pt x="33643" y="0"/>
                </a:moveTo>
                <a:lnTo>
                  <a:pt x="0" y="19872"/>
                </a:lnTo>
                <a:lnTo>
                  <a:pt x="33643" y="41274"/>
                </a:lnTo>
                <a:lnTo>
                  <a:pt x="3364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" name="bk object 390"/>
          <p:cNvSpPr/>
          <p:nvPr/>
        </p:nvSpPr>
        <p:spPr>
          <a:xfrm>
            <a:off x="7580164" y="4431984"/>
            <a:ext cx="36830" cy="41275"/>
          </a:xfrm>
          <a:custGeom>
            <a:avLst/>
            <a:gdLst/>
            <a:ahLst/>
            <a:cxnLst/>
            <a:rect l="l" t="t" r="r" b="b"/>
            <a:pathLst>
              <a:path w="36829" h="41275">
                <a:moveTo>
                  <a:pt x="0" y="0"/>
                </a:moveTo>
                <a:lnTo>
                  <a:pt x="0" y="41274"/>
                </a:lnTo>
                <a:lnTo>
                  <a:pt x="36574" y="1987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" name="bk object 391"/>
          <p:cNvSpPr/>
          <p:nvPr/>
        </p:nvSpPr>
        <p:spPr>
          <a:xfrm>
            <a:off x="7697788" y="4201154"/>
            <a:ext cx="38735" cy="46355"/>
          </a:xfrm>
          <a:custGeom>
            <a:avLst/>
            <a:gdLst/>
            <a:ahLst/>
            <a:cxnLst/>
            <a:rect l="l" t="t" r="r" b="b"/>
            <a:pathLst>
              <a:path w="38734" h="46354">
                <a:moveTo>
                  <a:pt x="38230" y="0"/>
                </a:moveTo>
                <a:lnTo>
                  <a:pt x="0" y="22923"/>
                </a:lnTo>
                <a:lnTo>
                  <a:pt x="38230" y="45860"/>
                </a:lnTo>
                <a:lnTo>
                  <a:pt x="3823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" name="bk object 392"/>
          <p:cNvSpPr/>
          <p:nvPr/>
        </p:nvSpPr>
        <p:spPr>
          <a:xfrm>
            <a:off x="7974579" y="3742549"/>
            <a:ext cx="40005" cy="47625"/>
          </a:xfrm>
          <a:custGeom>
            <a:avLst/>
            <a:gdLst/>
            <a:ahLst/>
            <a:cxnLst/>
            <a:rect l="l" t="t" r="r" b="b"/>
            <a:pathLst>
              <a:path w="40004" h="47625">
                <a:moveTo>
                  <a:pt x="0" y="0"/>
                </a:moveTo>
                <a:lnTo>
                  <a:pt x="0" y="47389"/>
                </a:lnTo>
                <a:lnTo>
                  <a:pt x="39760" y="2445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" name="bk object 393"/>
          <p:cNvSpPr/>
          <p:nvPr/>
        </p:nvSpPr>
        <p:spPr>
          <a:xfrm>
            <a:off x="8092203" y="3514776"/>
            <a:ext cx="41910" cy="47625"/>
          </a:xfrm>
          <a:custGeom>
            <a:avLst/>
            <a:gdLst/>
            <a:ahLst/>
            <a:cxnLst/>
            <a:rect l="l" t="t" r="r" b="b"/>
            <a:pathLst>
              <a:path w="41909" h="47625">
                <a:moveTo>
                  <a:pt x="41289" y="0"/>
                </a:moveTo>
                <a:lnTo>
                  <a:pt x="0" y="22923"/>
                </a:lnTo>
                <a:lnTo>
                  <a:pt x="41289" y="47389"/>
                </a:lnTo>
                <a:lnTo>
                  <a:pt x="4128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" name="bk object 394"/>
          <p:cNvSpPr/>
          <p:nvPr/>
        </p:nvSpPr>
        <p:spPr>
          <a:xfrm>
            <a:off x="8368994" y="3056146"/>
            <a:ext cx="44450" cy="49530"/>
          </a:xfrm>
          <a:custGeom>
            <a:avLst/>
            <a:gdLst/>
            <a:ahLst/>
            <a:cxnLst/>
            <a:rect l="l" t="t" r="r" b="b"/>
            <a:pathLst>
              <a:path w="44450" h="49530">
                <a:moveTo>
                  <a:pt x="0" y="0"/>
                </a:moveTo>
                <a:lnTo>
                  <a:pt x="0" y="48931"/>
                </a:lnTo>
                <a:lnTo>
                  <a:pt x="44347" y="2446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" name="bk object 395"/>
          <p:cNvSpPr/>
          <p:nvPr/>
        </p:nvSpPr>
        <p:spPr>
          <a:xfrm>
            <a:off x="8486746" y="2826907"/>
            <a:ext cx="44450" cy="50800"/>
          </a:xfrm>
          <a:custGeom>
            <a:avLst/>
            <a:gdLst/>
            <a:ahLst/>
            <a:cxnLst/>
            <a:rect l="l" t="t" r="r" b="b"/>
            <a:pathLst>
              <a:path w="44450" h="50800">
                <a:moveTo>
                  <a:pt x="44347" y="0"/>
                </a:moveTo>
                <a:lnTo>
                  <a:pt x="0" y="24465"/>
                </a:lnTo>
                <a:lnTo>
                  <a:pt x="44347" y="50460"/>
                </a:lnTo>
                <a:lnTo>
                  <a:pt x="4434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" name="bk object 396"/>
          <p:cNvSpPr/>
          <p:nvPr/>
        </p:nvSpPr>
        <p:spPr>
          <a:xfrm>
            <a:off x="8766468" y="2372890"/>
            <a:ext cx="40005" cy="44450"/>
          </a:xfrm>
          <a:custGeom>
            <a:avLst/>
            <a:gdLst/>
            <a:ahLst/>
            <a:cxnLst/>
            <a:rect l="l" t="t" r="r" b="b"/>
            <a:pathLst>
              <a:path w="40004" h="44450">
                <a:moveTo>
                  <a:pt x="0" y="0"/>
                </a:moveTo>
                <a:lnTo>
                  <a:pt x="0" y="44344"/>
                </a:lnTo>
                <a:lnTo>
                  <a:pt x="39760" y="2140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" name="bk object 397"/>
          <p:cNvSpPr/>
          <p:nvPr/>
        </p:nvSpPr>
        <p:spPr>
          <a:xfrm>
            <a:off x="8890336" y="2146582"/>
            <a:ext cx="32384" cy="38735"/>
          </a:xfrm>
          <a:custGeom>
            <a:avLst/>
            <a:gdLst/>
            <a:ahLst/>
            <a:cxnLst/>
            <a:rect l="l" t="t" r="r" b="b"/>
            <a:pathLst>
              <a:path w="32384" h="38735">
                <a:moveTo>
                  <a:pt x="32113" y="0"/>
                </a:moveTo>
                <a:lnTo>
                  <a:pt x="0" y="19878"/>
                </a:lnTo>
                <a:lnTo>
                  <a:pt x="32113" y="38227"/>
                </a:lnTo>
                <a:lnTo>
                  <a:pt x="3211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" name="bk object 398"/>
          <p:cNvSpPr/>
          <p:nvPr/>
        </p:nvSpPr>
        <p:spPr>
          <a:xfrm>
            <a:off x="9170059" y="1697152"/>
            <a:ext cx="20320" cy="23495"/>
          </a:xfrm>
          <a:custGeom>
            <a:avLst/>
            <a:gdLst/>
            <a:ahLst/>
            <a:cxnLst/>
            <a:rect l="l" t="t" r="r" b="b"/>
            <a:pathLst>
              <a:path w="20320" h="23494">
                <a:moveTo>
                  <a:pt x="0" y="0"/>
                </a:moveTo>
                <a:lnTo>
                  <a:pt x="0" y="22936"/>
                </a:lnTo>
                <a:lnTo>
                  <a:pt x="19880" y="1223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" name="bk object 399"/>
          <p:cNvSpPr/>
          <p:nvPr/>
        </p:nvSpPr>
        <p:spPr>
          <a:xfrm>
            <a:off x="9300044" y="1472501"/>
            <a:ext cx="12700" cy="15875"/>
          </a:xfrm>
          <a:custGeom>
            <a:avLst/>
            <a:gdLst/>
            <a:ahLst/>
            <a:cxnLst/>
            <a:rect l="l" t="t" r="r" b="b"/>
            <a:pathLst>
              <a:path w="12700" h="15875">
                <a:moveTo>
                  <a:pt x="12233" y="0"/>
                </a:moveTo>
                <a:lnTo>
                  <a:pt x="0" y="7645"/>
                </a:lnTo>
                <a:lnTo>
                  <a:pt x="12233" y="15291"/>
                </a:lnTo>
                <a:lnTo>
                  <a:pt x="1223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" name="bk object 400"/>
          <p:cNvSpPr/>
          <p:nvPr/>
        </p:nvSpPr>
        <p:spPr>
          <a:xfrm>
            <a:off x="10098050" y="105861"/>
            <a:ext cx="3175" cy="5080"/>
          </a:xfrm>
          <a:custGeom>
            <a:avLst/>
            <a:gdLst/>
            <a:ahLst/>
            <a:cxnLst/>
            <a:rect l="l" t="t" r="r" b="b"/>
            <a:pathLst>
              <a:path w="3175" h="5080">
                <a:moveTo>
                  <a:pt x="3058" y="0"/>
                </a:moveTo>
                <a:lnTo>
                  <a:pt x="0" y="1529"/>
                </a:lnTo>
                <a:lnTo>
                  <a:pt x="3058" y="4587"/>
                </a:lnTo>
                <a:lnTo>
                  <a:pt x="305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" name="bk object 401"/>
          <p:cNvSpPr/>
          <p:nvPr/>
        </p:nvSpPr>
        <p:spPr>
          <a:xfrm>
            <a:off x="7974579" y="4201154"/>
            <a:ext cx="40005" cy="46355"/>
          </a:xfrm>
          <a:custGeom>
            <a:avLst/>
            <a:gdLst/>
            <a:ahLst/>
            <a:cxnLst/>
            <a:rect l="l" t="t" r="r" b="b"/>
            <a:pathLst>
              <a:path w="40004" h="46354">
                <a:moveTo>
                  <a:pt x="0" y="0"/>
                </a:moveTo>
                <a:lnTo>
                  <a:pt x="0" y="45860"/>
                </a:lnTo>
                <a:lnTo>
                  <a:pt x="39760" y="2292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" name="bk object 402"/>
          <p:cNvSpPr/>
          <p:nvPr/>
        </p:nvSpPr>
        <p:spPr>
          <a:xfrm>
            <a:off x="8092203" y="3971851"/>
            <a:ext cx="41910" cy="47625"/>
          </a:xfrm>
          <a:custGeom>
            <a:avLst/>
            <a:gdLst/>
            <a:ahLst/>
            <a:cxnLst/>
            <a:rect l="l" t="t" r="r" b="b"/>
            <a:pathLst>
              <a:path w="41909" h="47625">
                <a:moveTo>
                  <a:pt x="41289" y="0"/>
                </a:moveTo>
                <a:lnTo>
                  <a:pt x="0" y="22923"/>
                </a:lnTo>
                <a:lnTo>
                  <a:pt x="41289" y="47389"/>
                </a:lnTo>
                <a:lnTo>
                  <a:pt x="4128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" name="bk object 403"/>
          <p:cNvSpPr/>
          <p:nvPr/>
        </p:nvSpPr>
        <p:spPr>
          <a:xfrm>
            <a:off x="8368994" y="3513247"/>
            <a:ext cx="43180" cy="49530"/>
          </a:xfrm>
          <a:custGeom>
            <a:avLst/>
            <a:gdLst/>
            <a:ahLst/>
            <a:cxnLst/>
            <a:rect l="l" t="t" r="r" b="b"/>
            <a:pathLst>
              <a:path w="43179" h="49529">
                <a:moveTo>
                  <a:pt x="0" y="0"/>
                </a:moveTo>
                <a:lnTo>
                  <a:pt x="0" y="48918"/>
                </a:lnTo>
                <a:lnTo>
                  <a:pt x="42818" y="2445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" name="bk object 404"/>
          <p:cNvSpPr/>
          <p:nvPr/>
        </p:nvSpPr>
        <p:spPr>
          <a:xfrm>
            <a:off x="8486746" y="3283944"/>
            <a:ext cx="44450" cy="50800"/>
          </a:xfrm>
          <a:custGeom>
            <a:avLst/>
            <a:gdLst/>
            <a:ahLst/>
            <a:cxnLst/>
            <a:rect l="l" t="t" r="r" b="b"/>
            <a:pathLst>
              <a:path w="44450" h="50800">
                <a:moveTo>
                  <a:pt x="44347" y="0"/>
                </a:moveTo>
                <a:lnTo>
                  <a:pt x="0" y="25982"/>
                </a:lnTo>
                <a:lnTo>
                  <a:pt x="44347" y="50447"/>
                </a:lnTo>
                <a:lnTo>
                  <a:pt x="4434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" name="bk object 405"/>
          <p:cNvSpPr/>
          <p:nvPr/>
        </p:nvSpPr>
        <p:spPr>
          <a:xfrm>
            <a:off x="8764939" y="2826907"/>
            <a:ext cx="44450" cy="50800"/>
          </a:xfrm>
          <a:custGeom>
            <a:avLst/>
            <a:gdLst/>
            <a:ahLst/>
            <a:cxnLst/>
            <a:rect l="l" t="t" r="r" b="b"/>
            <a:pathLst>
              <a:path w="44450" h="50800">
                <a:moveTo>
                  <a:pt x="0" y="0"/>
                </a:moveTo>
                <a:lnTo>
                  <a:pt x="0" y="50460"/>
                </a:lnTo>
                <a:lnTo>
                  <a:pt x="44347" y="2446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" name="bk object 406"/>
          <p:cNvSpPr/>
          <p:nvPr/>
        </p:nvSpPr>
        <p:spPr>
          <a:xfrm>
            <a:off x="8884219" y="2599070"/>
            <a:ext cx="41910" cy="47625"/>
          </a:xfrm>
          <a:custGeom>
            <a:avLst/>
            <a:gdLst/>
            <a:ahLst/>
            <a:cxnLst/>
            <a:rect l="l" t="t" r="r" b="b"/>
            <a:pathLst>
              <a:path w="41909" h="47625">
                <a:moveTo>
                  <a:pt x="41289" y="0"/>
                </a:moveTo>
                <a:lnTo>
                  <a:pt x="0" y="24465"/>
                </a:lnTo>
                <a:lnTo>
                  <a:pt x="41289" y="47402"/>
                </a:lnTo>
                <a:lnTo>
                  <a:pt x="4128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" name="bk object 407"/>
          <p:cNvSpPr/>
          <p:nvPr/>
        </p:nvSpPr>
        <p:spPr>
          <a:xfrm>
            <a:off x="9165471" y="2148111"/>
            <a:ext cx="31115" cy="35560"/>
          </a:xfrm>
          <a:custGeom>
            <a:avLst/>
            <a:gdLst/>
            <a:ahLst/>
            <a:cxnLst/>
            <a:rect l="l" t="t" r="r" b="b"/>
            <a:pathLst>
              <a:path w="31115" h="35560">
                <a:moveTo>
                  <a:pt x="0" y="0"/>
                </a:moveTo>
                <a:lnTo>
                  <a:pt x="0" y="35169"/>
                </a:lnTo>
                <a:lnTo>
                  <a:pt x="30584" y="1834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" name="bk object 408"/>
          <p:cNvSpPr/>
          <p:nvPr/>
        </p:nvSpPr>
        <p:spPr>
          <a:xfrm>
            <a:off x="9292397" y="1923460"/>
            <a:ext cx="23495" cy="27940"/>
          </a:xfrm>
          <a:custGeom>
            <a:avLst/>
            <a:gdLst/>
            <a:ahLst/>
            <a:cxnLst/>
            <a:rect l="l" t="t" r="r" b="b"/>
            <a:pathLst>
              <a:path w="23495" h="27939">
                <a:moveTo>
                  <a:pt x="22938" y="0"/>
                </a:moveTo>
                <a:lnTo>
                  <a:pt x="0" y="13761"/>
                </a:lnTo>
                <a:lnTo>
                  <a:pt x="22938" y="27523"/>
                </a:lnTo>
                <a:lnTo>
                  <a:pt x="2293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" name="bk object 409"/>
          <p:cNvSpPr/>
          <p:nvPr/>
        </p:nvSpPr>
        <p:spPr>
          <a:xfrm>
            <a:off x="9569062" y="1474030"/>
            <a:ext cx="10795" cy="12700"/>
          </a:xfrm>
          <a:custGeom>
            <a:avLst/>
            <a:gdLst/>
            <a:ahLst/>
            <a:cxnLst/>
            <a:rect l="l" t="t" r="r" b="b"/>
            <a:pathLst>
              <a:path w="10795" h="12700">
                <a:moveTo>
                  <a:pt x="0" y="0"/>
                </a:moveTo>
                <a:lnTo>
                  <a:pt x="0" y="12232"/>
                </a:lnTo>
                <a:lnTo>
                  <a:pt x="10704" y="611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" name="bk object 410"/>
          <p:cNvSpPr/>
          <p:nvPr/>
        </p:nvSpPr>
        <p:spPr>
          <a:xfrm>
            <a:off x="9700576" y="1249251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80">
                <a:moveTo>
                  <a:pt x="4587" y="0"/>
                </a:moveTo>
                <a:lnTo>
                  <a:pt x="0" y="1529"/>
                </a:lnTo>
                <a:lnTo>
                  <a:pt x="4587" y="4587"/>
                </a:lnTo>
                <a:lnTo>
                  <a:pt x="458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" name="bk object 411"/>
          <p:cNvSpPr/>
          <p:nvPr/>
        </p:nvSpPr>
        <p:spPr>
          <a:xfrm>
            <a:off x="10364137" y="105861"/>
            <a:ext cx="1905" cy="3175"/>
          </a:xfrm>
          <a:custGeom>
            <a:avLst/>
            <a:gdLst/>
            <a:ahLst/>
            <a:cxnLst/>
            <a:rect l="l" t="t" r="r" b="b"/>
            <a:pathLst>
              <a:path w="1904" h="3175">
                <a:moveTo>
                  <a:pt x="0" y="0"/>
                </a:moveTo>
                <a:lnTo>
                  <a:pt x="0" y="3058"/>
                </a:lnTo>
                <a:lnTo>
                  <a:pt x="1529" y="152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" name="bk object 412"/>
          <p:cNvSpPr/>
          <p:nvPr/>
        </p:nvSpPr>
        <p:spPr>
          <a:xfrm>
            <a:off x="8092203" y="4428927"/>
            <a:ext cx="41910" cy="47625"/>
          </a:xfrm>
          <a:custGeom>
            <a:avLst/>
            <a:gdLst/>
            <a:ahLst/>
            <a:cxnLst/>
            <a:rect l="l" t="t" r="r" b="b"/>
            <a:pathLst>
              <a:path w="41909" h="47625">
                <a:moveTo>
                  <a:pt x="41289" y="0"/>
                </a:moveTo>
                <a:lnTo>
                  <a:pt x="0" y="22928"/>
                </a:lnTo>
                <a:lnTo>
                  <a:pt x="41289" y="47389"/>
                </a:lnTo>
                <a:lnTo>
                  <a:pt x="4128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" name="bk object 413"/>
          <p:cNvSpPr/>
          <p:nvPr/>
        </p:nvSpPr>
        <p:spPr>
          <a:xfrm>
            <a:off x="8368994" y="3970322"/>
            <a:ext cx="43180" cy="49530"/>
          </a:xfrm>
          <a:custGeom>
            <a:avLst/>
            <a:gdLst/>
            <a:ahLst/>
            <a:cxnLst/>
            <a:rect l="l" t="t" r="r" b="b"/>
            <a:pathLst>
              <a:path w="43179" h="49529">
                <a:moveTo>
                  <a:pt x="0" y="0"/>
                </a:moveTo>
                <a:lnTo>
                  <a:pt x="0" y="48918"/>
                </a:lnTo>
                <a:lnTo>
                  <a:pt x="42818" y="2445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" name="bk object 414"/>
          <p:cNvSpPr/>
          <p:nvPr/>
        </p:nvSpPr>
        <p:spPr>
          <a:xfrm>
            <a:off x="8486746" y="3742549"/>
            <a:ext cx="43180" cy="49530"/>
          </a:xfrm>
          <a:custGeom>
            <a:avLst/>
            <a:gdLst/>
            <a:ahLst/>
            <a:cxnLst/>
            <a:rect l="l" t="t" r="r" b="b"/>
            <a:pathLst>
              <a:path w="43179" h="49529">
                <a:moveTo>
                  <a:pt x="42818" y="0"/>
                </a:moveTo>
                <a:lnTo>
                  <a:pt x="0" y="24452"/>
                </a:lnTo>
                <a:lnTo>
                  <a:pt x="42818" y="48918"/>
                </a:lnTo>
                <a:lnTo>
                  <a:pt x="4281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" name="bk object 415"/>
          <p:cNvSpPr/>
          <p:nvPr/>
        </p:nvSpPr>
        <p:spPr>
          <a:xfrm>
            <a:off x="8764939" y="3283944"/>
            <a:ext cx="44450" cy="50800"/>
          </a:xfrm>
          <a:custGeom>
            <a:avLst/>
            <a:gdLst/>
            <a:ahLst/>
            <a:cxnLst/>
            <a:rect l="l" t="t" r="r" b="b"/>
            <a:pathLst>
              <a:path w="44450" h="50800">
                <a:moveTo>
                  <a:pt x="0" y="0"/>
                </a:moveTo>
                <a:lnTo>
                  <a:pt x="0" y="50447"/>
                </a:lnTo>
                <a:lnTo>
                  <a:pt x="44347" y="2598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" name="bk object 416"/>
          <p:cNvSpPr/>
          <p:nvPr/>
        </p:nvSpPr>
        <p:spPr>
          <a:xfrm>
            <a:off x="8882690" y="3056146"/>
            <a:ext cx="44450" cy="49530"/>
          </a:xfrm>
          <a:custGeom>
            <a:avLst/>
            <a:gdLst/>
            <a:ahLst/>
            <a:cxnLst/>
            <a:rect l="l" t="t" r="r" b="b"/>
            <a:pathLst>
              <a:path w="44450" h="49530">
                <a:moveTo>
                  <a:pt x="44347" y="0"/>
                </a:moveTo>
                <a:lnTo>
                  <a:pt x="0" y="24465"/>
                </a:lnTo>
                <a:lnTo>
                  <a:pt x="44347" y="48931"/>
                </a:lnTo>
                <a:lnTo>
                  <a:pt x="4434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" name="bk object 417"/>
          <p:cNvSpPr/>
          <p:nvPr/>
        </p:nvSpPr>
        <p:spPr>
          <a:xfrm>
            <a:off x="9162412" y="2600599"/>
            <a:ext cx="40005" cy="44450"/>
          </a:xfrm>
          <a:custGeom>
            <a:avLst/>
            <a:gdLst/>
            <a:ahLst/>
            <a:cxnLst/>
            <a:rect l="l" t="t" r="r" b="b"/>
            <a:pathLst>
              <a:path w="40004" h="44450">
                <a:moveTo>
                  <a:pt x="0" y="0"/>
                </a:moveTo>
                <a:lnTo>
                  <a:pt x="0" y="44344"/>
                </a:lnTo>
                <a:lnTo>
                  <a:pt x="39760" y="2293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" name="bk object 418"/>
          <p:cNvSpPr/>
          <p:nvPr/>
        </p:nvSpPr>
        <p:spPr>
          <a:xfrm>
            <a:off x="9286281" y="2375948"/>
            <a:ext cx="33655" cy="38735"/>
          </a:xfrm>
          <a:custGeom>
            <a:avLst/>
            <a:gdLst/>
            <a:ahLst/>
            <a:cxnLst/>
            <a:rect l="l" t="t" r="r" b="b"/>
            <a:pathLst>
              <a:path w="33654" h="38735">
                <a:moveTo>
                  <a:pt x="33643" y="0"/>
                </a:moveTo>
                <a:lnTo>
                  <a:pt x="0" y="18349"/>
                </a:lnTo>
                <a:lnTo>
                  <a:pt x="33643" y="38227"/>
                </a:lnTo>
                <a:lnTo>
                  <a:pt x="3364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" name="bk object 419"/>
          <p:cNvSpPr/>
          <p:nvPr/>
        </p:nvSpPr>
        <p:spPr>
          <a:xfrm>
            <a:off x="9564474" y="1923460"/>
            <a:ext cx="23495" cy="27940"/>
          </a:xfrm>
          <a:custGeom>
            <a:avLst/>
            <a:gdLst/>
            <a:ahLst/>
            <a:cxnLst/>
            <a:rect l="l" t="t" r="r" b="b"/>
            <a:pathLst>
              <a:path w="23495" h="27939">
                <a:moveTo>
                  <a:pt x="0" y="0"/>
                </a:moveTo>
                <a:lnTo>
                  <a:pt x="0" y="27523"/>
                </a:lnTo>
                <a:lnTo>
                  <a:pt x="22938" y="1376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" name="bk object 420"/>
          <p:cNvSpPr/>
          <p:nvPr/>
        </p:nvSpPr>
        <p:spPr>
          <a:xfrm>
            <a:off x="9692930" y="1698681"/>
            <a:ext cx="17145" cy="20320"/>
          </a:xfrm>
          <a:custGeom>
            <a:avLst/>
            <a:gdLst/>
            <a:ahLst/>
            <a:cxnLst/>
            <a:rect l="l" t="t" r="r" b="b"/>
            <a:pathLst>
              <a:path w="17145" h="20319">
                <a:moveTo>
                  <a:pt x="16821" y="0"/>
                </a:moveTo>
                <a:lnTo>
                  <a:pt x="0" y="10703"/>
                </a:lnTo>
                <a:lnTo>
                  <a:pt x="16821" y="19878"/>
                </a:lnTo>
                <a:lnTo>
                  <a:pt x="1682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" name="bk object 421"/>
          <p:cNvSpPr/>
          <p:nvPr/>
        </p:nvSpPr>
        <p:spPr>
          <a:xfrm>
            <a:off x="9966535" y="1249251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80">
                <a:moveTo>
                  <a:pt x="0" y="0"/>
                </a:moveTo>
                <a:lnTo>
                  <a:pt x="0" y="4587"/>
                </a:lnTo>
                <a:lnTo>
                  <a:pt x="4587" y="152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" name="bk object 422"/>
          <p:cNvSpPr/>
          <p:nvPr/>
        </p:nvSpPr>
        <p:spPr>
          <a:xfrm>
            <a:off x="8368994" y="4427397"/>
            <a:ext cx="44450" cy="50800"/>
          </a:xfrm>
          <a:custGeom>
            <a:avLst/>
            <a:gdLst/>
            <a:ahLst/>
            <a:cxnLst/>
            <a:rect l="l" t="t" r="r" b="b"/>
            <a:pathLst>
              <a:path w="44450" h="50800">
                <a:moveTo>
                  <a:pt x="0" y="0"/>
                </a:moveTo>
                <a:lnTo>
                  <a:pt x="0" y="50446"/>
                </a:lnTo>
                <a:lnTo>
                  <a:pt x="44347" y="2445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" name="bk object 423"/>
          <p:cNvSpPr/>
          <p:nvPr/>
        </p:nvSpPr>
        <p:spPr>
          <a:xfrm>
            <a:off x="8486746" y="4198095"/>
            <a:ext cx="44450" cy="52069"/>
          </a:xfrm>
          <a:custGeom>
            <a:avLst/>
            <a:gdLst/>
            <a:ahLst/>
            <a:cxnLst/>
            <a:rect l="l" t="t" r="r" b="b"/>
            <a:pathLst>
              <a:path w="44450" h="52070">
                <a:moveTo>
                  <a:pt x="44347" y="0"/>
                </a:moveTo>
                <a:lnTo>
                  <a:pt x="0" y="25982"/>
                </a:lnTo>
                <a:lnTo>
                  <a:pt x="44347" y="51976"/>
                </a:lnTo>
                <a:lnTo>
                  <a:pt x="4434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" name="bk object 424"/>
          <p:cNvSpPr/>
          <p:nvPr/>
        </p:nvSpPr>
        <p:spPr>
          <a:xfrm>
            <a:off x="8764939" y="3741020"/>
            <a:ext cx="44450" cy="52069"/>
          </a:xfrm>
          <a:custGeom>
            <a:avLst/>
            <a:gdLst/>
            <a:ahLst/>
            <a:cxnLst/>
            <a:rect l="l" t="t" r="r" b="b"/>
            <a:pathLst>
              <a:path w="44450" h="52070">
                <a:moveTo>
                  <a:pt x="0" y="0"/>
                </a:moveTo>
                <a:lnTo>
                  <a:pt x="0" y="51976"/>
                </a:lnTo>
                <a:lnTo>
                  <a:pt x="44347" y="2598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" name="bk object 425"/>
          <p:cNvSpPr/>
          <p:nvPr/>
        </p:nvSpPr>
        <p:spPr>
          <a:xfrm>
            <a:off x="8882690" y="3511717"/>
            <a:ext cx="44450" cy="52069"/>
          </a:xfrm>
          <a:custGeom>
            <a:avLst/>
            <a:gdLst/>
            <a:ahLst/>
            <a:cxnLst/>
            <a:rect l="l" t="t" r="r" b="b"/>
            <a:pathLst>
              <a:path w="44450" h="52070">
                <a:moveTo>
                  <a:pt x="44347" y="0"/>
                </a:moveTo>
                <a:lnTo>
                  <a:pt x="0" y="25982"/>
                </a:lnTo>
                <a:lnTo>
                  <a:pt x="44347" y="51976"/>
                </a:lnTo>
                <a:lnTo>
                  <a:pt x="4434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6" name="bk object 426"/>
          <p:cNvSpPr/>
          <p:nvPr/>
        </p:nvSpPr>
        <p:spPr>
          <a:xfrm>
            <a:off x="9160884" y="3056146"/>
            <a:ext cx="44450" cy="49530"/>
          </a:xfrm>
          <a:custGeom>
            <a:avLst/>
            <a:gdLst/>
            <a:ahLst/>
            <a:cxnLst/>
            <a:rect l="l" t="t" r="r" b="b"/>
            <a:pathLst>
              <a:path w="44450" h="49530">
                <a:moveTo>
                  <a:pt x="0" y="0"/>
                </a:moveTo>
                <a:lnTo>
                  <a:pt x="0" y="48931"/>
                </a:lnTo>
                <a:lnTo>
                  <a:pt x="44347" y="2446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" name="bk object 427"/>
          <p:cNvSpPr/>
          <p:nvPr/>
        </p:nvSpPr>
        <p:spPr>
          <a:xfrm>
            <a:off x="9280164" y="2828436"/>
            <a:ext cx="41910" cy="47625"/>
          </a:xfrm>
          <a:custGeom>
            <a:avLst/>
            <a:gdLst/>
            <a:ahLst/>
            <a:cxnLst/>
            <a:rect l="l" t="t" r="r" b="b"/>
            <a:pathLst>
              <a:path w="41909" h="47625">
                <a:moveTo>
                  <a:pt x="41289" y="0"/>
                </a:moveTo>
                <a:lnTo>
                  <a:pt x="0" y="22936"/>
                </a:lnTo>
                <a:lnTo>
                  <a:pt x="41289" y="47402"/>
                </a:lnTo>
                <a:lnTo>
                  <a:pt x="4128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8" name="bk object 428"/>
          <p:cNvSpPr/>
          <p:nvPr/>
        </p:nvSpPr>
        <p:spPr>
          <a:xfrm>
            <a:off x="9561416" y="2375948"/>
            <a:ext cx="32384" cy="38735"/>
          </a:xfrm>
          <a:custGeom>
            <a:avLst/>
            <a:gdLst/>
            <a:ahLst/>
            <a:cxnLst/>
            <a:rect l="l" t="t" r="r" b="b"/>
            <a:pathLst>
              <a:path w="32384" h="38735">
                <a:moveTo>
                  <a:pt x="0" y="0"/>
                </a:moveTo>
                <a:lnTo>
                  <a:pt x="0" y="38227"/>
                </a:lnTo>
                <a:lnTo>
                  <a:pt x="32113" y="1834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" name="bk object 429"/>
          <p:cNvSpPr/>
          <p:nvPr/>
        </p:nvSpPr>
        <p:spPr>
          <a:xfrm>
            <a:off x="9685284" y="2149640"/>
            <a:ext cx="29209" cy="33655"/>
          </a:xfrm>
          <a:custGeom>
            <a:avLst/>
            <a:gdLst/>
            <a:ahLst/>
            <a:cxnLst/>
            <a:rect l="l" t="t" r="r" b="b"/>
            <a:pathLst>
              <a:path w="29209" h="33655">
                <a:moveTo>
                  <a:pt x="29055" y="0"/>
                </a:moveTo>
                <a:lnTo>
                  <a:pt x="0" y="16820"/>
                </a:lnTo>
                <a:lnTo>
                  <a:pt x="29055" y="33640"/>
                </a:lnTo>
                <a:lnTo>
                  <a:pt x="2905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" name="bk object 430"/>
          <p:cNvSpPr/>
          <p:nvPr/>
        </p:nvSpPr>
        <p:spPr>
          <a:xfrm>
            <a:off x="9961948" y="1698681"/>
            <a:ext cx="18415" cy="20320"/>
          </a:xfrm>
          <a:custGeom>
            <a:avLst/>
            <a:gdLst/>
            <a:ahLst/>
            <a:cxnLst/>
            <a:rect l="l" t="t" r="r" b="b"/>
            <a:pathLst>
              <a:path w="18415" h="20319">
                <a:moveTo>
                  <a:pt x="0" y="0"/>
                </a:moveTo>
                <a:lnTo>
                  <a:pt x="0" y="19878"/>
                </a:lnTo>
                <a:lnTo>
                  <a:pt x="18350" y="1070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1" name="bk object 431"/>
          <p:cNvSpPr/>
          <p:nvPr/>
        </p:nvSpPr>
        <p:spPr>
          <a:xfrm>
            <a:off x="10093462" y="1474030"/>
            <a:ext cx="10795" cy="12700"/>
          </a:xfrm>
          <a:custGeom>
            <a:avLst/>
            <a:gdLst/>
            <a:ahLst/>
            <a:cxnLst/>
            <a:rect l="l" t="t" r="r" b="b"/>
            <a:pathLst>
              <a:path w="10795" h="12700">
                <a:moveTo>
                  <a:pt x="10704" y="0"/>
                </a:moveTo>
                <a:lnTo>
                  <a:pt x="0" y="6116"/>
                </a:lnTo>
                <a:lnTo>
                  <a:pt x="10704" y="12232"/>
                </a:lnTo>
                <a:lnTo>
                  <a:pt x="10704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" name="bk object 432"/>
          <p:cNvSpPr/>
          <p:nvPr/>
        </p:nvSpPr>
        <p:spPr>
          <a:xfrm>
            <a:off x="8764939" y="4196566"/>
            <a:ext cx="46355" cy="55244"/>
          </a:xfrm>
          <a:custGeom>
            <a:avLst/>
            <a:gdLst/>
            <a:ahLst/>
            <a:cxnLst/>
            <a:rect l="l" t="t" r="r" b="b"/>
            <a:pathLst>
              <a:path w="46354" h="55245">
                <a:moveTo>
                  <a:pt x="0" y="0"/>
                </a:moveTo>
                <a:lnTo>
                  <a:pt x="0" y="55035"/>
                </a:lnTo>
                <a:lnTo>
                  <a:pt x="45877" y="2751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" name="bk object 433"/>
          <p:cNvSpPr/>
          <p:nvPr/>
        </p:nvSpPr>
        <p:spPr>
          <a:xfrm>
            <a:off x="8881161" y="3968793"/>
            <a:ext cx="46355" cy="53975"/>
          </a:xfrm>
          <a:custGeom>
            <a:avLst/>
            <a:gdLst/>
            <a:ahLst/>
            <a:cxnLst/>
            <a:rect l="l" t="t" r="r" b="b"/>
            <a:pathLst>
              <a:path w="46354" h="53975">
                <a:moveTo>
                  <a:pt x="45877" y="0"/>
                </a:moveTo>
                <a:lnTo>
                  <a:pt x="0" y="25982"/>
                </a:lnTo>
                <a:lnTo>
                  <a:pt x="45877" y="53505"/>
                </a:lnTo>
                <a:lnTo>
                  <a:pt x="4587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" name="bk object 434"/>
          <p:cNvSpPr/>
          <p:nvPr/>
        </p:nvSpPr>
        <p:spPr>
          <a:xfrm>
            <a:off x="9160884" y="3510188"/>
            <a:ext cx="46355" cy="55244"/>
          </a:xfrm>
          <a:custGeom>
            <a:avLst/>
            <a:gdLst/>
            <a:ahLst/>
            <a:cxnLst/>
            <a:rect l="l" t="t" r="r" b="b"/>
            <a:pathLst>
              <a:path w="46354" h="55245">
                <a:moveTo>
                  <a:pt x="0" y="0"/>
                </a:moveTo>
                <a:lnTo>
                  <a:pt x="0" y="55035"/>
                </a:lnTo>
                <a:lnTo>
                  <a:pt x="45877" y="2751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" name="bk object 435"/>
          <p:cNvSpPr/>
          <p:nvPr/>
        </p:nvSpPr>
        <p:spPr>
          <a:xfrm>
            <a:off x="9278635" y="3282415"/>
            <a:ext cx="44450" cy="53975"/>
          </a:xfrm>
          <a:custGeom>
            <a:avLst/>
            <a:gdLst/>
            <a:ahLst/>
            <a:cxnLst/>
            <a:rect l="l" t="t" r="r" b="b"/>
            <a:pathLst>
              <a:path w="44450" h="53975">
                <a:moveTo>
                  <a:pt x="44347" y="0"/>
                </a:moveTo>
                <a:lnTo>
                  <a:pt x="0" y="27511"/>
                </a:lnTo>
                <a:lnTo>
                  <a:pt x="44347" y="53505"/>
                </a:lnTo>
                <a:lnTo>
                  <a:pt x="4434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" name="bk object 436"/>
          <p:cNvSpPr/>
          <p:nvPr/>
        </p:nvSpPr>
        <p:spPr>
          <a:xfrm>
            <a:off x="9558357" y="2826907"/>
            <a:ext cx="43180" cy="50800"/>
          </a:xfrm>
          <a:custGeom>
            <a:avLst/>
            <a:gdLst/>
            <a:ahLst/>
            <a:cxnLst/>
            <a:rect l="l" t="t" r="r" b="b"/>
            <a:pathLst>
              <a:path w="43179" h="50800">
                <a:moveTo>
                  <a:pt x="0" y="0"/>
                </a:moveTo>
                <a:lnTo>
                  <a:pt x="0" y="50460"/>
                </a:lnTo>
                <a:lnTo>
                  <a:pt x="42818" y="2446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" name="bk object 437"/>
          <p:cNvSpPr/>
          <p:nvPr/>
        </p:nvSpPr>
        <p:spPr>
          <a:xfrm>
            <a:off x="9677637" y="2600599"/>
            <a:ext cx="40005" cy="46355"/>
          </a:xfrm>
          <a:custGeom>
            <a:avLst/>
            <a:gdLst/>
            <a:ahLst/>
            <a:cxnLst/>
            <a:rect l="l" t="t" r="r" b="b"/>
            <a:pathLst>
              <a:path w="40004" h="46355">
                <a:moveTo>
                  <a:pt x="39760" y="0"/>
                </a:moveTo>
                <a:lnTo>
                  <a:pt x="0" y="22936"/>
                </a:lnTo>
                <a:lnTo>
                  <a:pt x="39760" y="45873"/>
                </a:lnTo>
                <a:lnTo>
                  <a:pt x="3976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" name="bk object 438"/>
          <p:cNvSpPr/>
          <p:nvPr/>
        </p:nvSpPr>
        <p:spPr>
          <a:xfrm>
            <a:off x="9957360" y="2148111"/>
            <a:ext cx="31115" cy="35560"/>
          </a:xfrm>
          <a:custGeom>
            <a:avLst/>
            <a:gdLst/>
            <a:ahLst/>
            <a:cxnLst/>
            <a:rect l="l" t="t" r="r" b="b"/>
            <a:pathLst>
              <a:path w="31115" h="35560">
                <a:moveTo>
                  <a:pt x="0" y="0"/>
                </a:moveTo>
                <a:lnTo>
                  <a:pt x="0" y="35169"/>
                </a:lnTo>
                <a:lnTo>
                  <a:pt x="30584" y="1834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" name="bk object 439"/>
          <p:cNvSpPr/>
          <p:nvPr/>
        </p:nvSpPr>
        <p:spPr>
          <a:xfrm>
            <a:off x="10084287" y="1923460"/>
            <a:ext cx="24765" cy="29209"/>
          </a:xfrm>
          <a:custGeom>
            <a:avLst/>
            <a:gdLst/>
            <a:ahLst/>
            <a:cxnLst/>
            <a:rect l="l" t="t" r="r" b="b"/>
            <a:pathLst>
              <a:path w="24765" h="29210">
                <a:moveTo>
                  <a:pt x="24467" y="0"/>
                </a:moveTo>
                <a:lnTo>
                  <a:pt x="0" y="13761"/>
                </a:lnTo>
                <a:lnTo>
                  <a:pt x="24467" y="29053"/>
                </a:lnTo>
                <a:lnTo>
                  <a:pt x="2446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" name="bk object 440"/>
          <p:cNvSpPr/>
          <p:nvPr/>
        </p:nvSpPr>
        <p:spPr>
          <a:xfrm>
            <a:off x="10361078" y="1474030"/>
            <a:ext cx="10795" cy="12700"/>
          </a:xfrm>
          <a:custGeom>
            <a:avLst/>
            <a:gdLst/>
            <a:ahLst/>
            <a:cxnLst/>
            <a:rect l="l" t="t" r="r" b="b"/>
            <a:pathLst>
              <a:path w="10795" h="12700">
                <a:moveTo>
                  <a:pt x="0" y="0"/>
                </a:moveTo>
                <a:lnTo>
                  <a:pt x="0" y="12232"/>
                </a:lnTo>
                <a:lnTo>
                  <a:pt x="10577" y="611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" name="bk object 441"/>
          <p:cNvSpPr/>
          <p:nvPr/>
        </p:nvSpPr>
        <p:spPr>
          <a:xfrm>
            <a:off x="10492465" y="1247722"/>
            <a:ext cx="6350" cy="8255"/>
          </a:xfrm>
          <a:custGeom>
            <a:avLst/>
            <a:gdLst/>
            <a:ahLst/>
            <a:cxnLst/>
            <a:rect l="l" t="t" r="r" b="b"/>
            <a:pathLst>
              <a:path w="6350" h="8255">
                <a:moveTo>
                  <a:pt x="6116" y="0"/>
                </a:moveTo>
                <a:lnTo>
                  <a:pt x="0" y="3058"/>
                </a:lnTo>
                <a:lnTo>
                  <a:pt x="6116" y="7645"/>
                </a:lnTo>
                <a:lnTo>
                  <a:pt x="611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" name="bk object 442"/>
          <p:cNvSpPr/>
          <p:nvPr/>
        </p:nvSpPr>
        <p:spPr>
          <a:xfrm>
            <a:off x="8881161" y="4425870"/>
            <a:ext cx="47625" cy="53975"/>
          </a:xfrm>
          <a:custGeom>
            <a:avLst/>
            <a:gdLst/>
            <a:ahLst/>
            <a:cxnLst/>
            <a:rect l="l" t="t" r="r" b="b"/>
            <a:pathLst>
              <a:path w="47625" h="53975">
                <a:moveTo>
                  <a:pt x="47406" y="0"/>
                </a:moveTo>
                <a:lnTo>
                  <a:pt x="0" y="25985"/>
                </a:lnTo>
                <a:lnTo>
                  <a:pt x="47406" y="53503"/>
                </a:lnTo>
                <a:lnTo>
                  <a:pt x="4740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" name="bk object 443"/>
          <p:cNvSpPr/>
          <p:nvPr/>
        </p:nvSpPr>
        <p:spPr>
          <a:xfrm>
            <a:off x="9159354" y="3967264"/>
            <a:ext cx="49530" cy="57150"/>
          </a:xfrm>
          <a:custGeom>
            <a:avLst/>
            <a:gdLst/>
            <a:ahLst/>
            <a:cxnLst/>
            <a:rect l="l" t="t" r="r" b="b"/>
            <a:pathLst>
              <a:path w="49529" h="57150">
                <a:moveTo>
                  <a:pt x="0" y="0"/>
                </a:moveTo>
                <a:lnTo>
                  <a:pt x="0" y="56564"/>
                </a:lnTo>
                <a:lnTo>
                  <a:pt x="48935" y="2751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" name="bk object 444"/>
          <p:cNvSpPr/>
          <p:nvPr/>
        </p:nvSpPr>
        <p:spPr>
          <a:xfrm>
            <a:off x="9275576" y="3737962"/>
            <a:ext cx="49530" cy="57150"/>
          </a:xfrm>
          <a:custGeom>
            <a:avLst/>
            <a:gdLst/>
            <a:ahLst/>
            <a:cxnLst/>
            <a:rect l="l" t="t" r="r" b="b"/>
            <a:pathLst>
              <a:path w="49529" h="57150">
                <a:moveTo>
                  <a:pt x="48935" y="0"/>
                </a:moveTo>
                <a:lnTo>
                  <a:pt x="0" y="29040"/>
                </a:lnTo>
                <a:lnTo>
                  <a:pt x="48935" y="56564"/>
                </a:lnTo>
                <a:lnTo>
                  <a:pt x="4893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" name="bk object 445"/>
          <p:cNvSpPr/>
          <p:nvPr/>
        </p:nvSpPr>
        <p:spPr>
          <a:xfrm>
            <a:off x="9556828" y="3282415"/>
            <a:ext cx="46355" cy="53975"/>
          </a:xfrm>
          <a:custGeom>
            <a:avLst/>
            <a:gdLst/>
            <a:ahLst/>
            <a:cxnLst/>
            <a:rect l="l" t="t" r="r" b="b"/>
            <a:pathLst>
              <a:path w="46354" h="53975">
                <a:moveTo>
                  <a:pt x="0" y="0"/>
                </a:moveTo>
                <a:lnTo>
                  <a:pt x="0" y="53505"/>
                </a:lnTo>
                <a:lnTo>
                  <a:pt x="45877" y="2751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" name="bk object 446"/>
          <p:cNvSpPr/>
          <p:nvPr/>
        </p:nvSpPr>
        <p:spPr>
          <a:xfrm>
            <a:off x="9673050" y="3054617"/>
            <a:ext cx="46355" cy="52069"/>
          </a:xfrm>
          <a:custGeom>
            <a:avLst/>
            <a:gdLst/>
            <a:ahLst/>
            <a:cxnLst/>
            <a:rect l="l" t="t" r="r" b="b"/>
            <a:pathLst>
              <a:path w="46354" h="52069">
                <a:moveTo>
                  <a:pt x="45877" y="0"/>
                </a:moveTo>
                <a:lnTo>
                  <a:pt x="0" y="25994"/>
                </a:lnTo>
                <a:lnTo>
                  <a:pt x="45877" y="51989"/>
                </a:lnTo>
                <a:lnTo>
                  <a:pt x="4587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" name="bk object 447"/>
          <p:cNvSpPr/>
          <p:nvPr/>
        </p:nvSpPr>
        <p:spPr>
          <a:xfrm>
            <a:off x="9954302" y="2599070"/>
            <a:ext cx="41910" cy="47625"/>
          </a:xfrm>
          <a:custGeom>
            <a:avLst/>
            <a:gdLst/>
            <a:ahLst/>
            <a:cxnLst/>
            <a:rect l="l" t="t" r="r" b="b"/>
            <a:pathLst>
              <a:path w="41909" h="47625">
                <a:moveTo>
                  <a:pt x="0" y="0"/>
                </a:moveTo>
                <a:lnTo>
                  <a:pt x="0" y="47402"/>
                </a:lnTo>
                <a:lnTo>
                  <a:pt x="41289" y="2446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" name="bk object 448"/>
          <p:cNvSpPr/>
          <p:nvPr/>
        </p:nvSpPr>
        <p:spPr>
          <a:xfrm>
            <a:off x="10076640" y="2372890"/>
            <a:ext cx="35560" cy="43180"/>
          </a:xfrm>
          <a:custGeom>
            <a:avLst/>
            <a:gdLst/>
            <a:ahLst/>
            <a:cxnLst/>
            <a:rect l="l" t="t" r="r" b="b"/>
            <a:pathLst>
              <a:path w="35559" h="43180">
                <a:moveTo>
                  <a:pt x="35172" y="0"/>
                </a:moveTo>
                <a:lnTo>
                  <a:pt x="0" y="21407"/>
                </a:lnTo>
                <a:lnTo>
                  <a:pt x="35172" y="42814"/>
                </a:lnTo>
                <a:lnTo>
                  <a:pt x="3517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9" name="bk object 449"/>
          <p:cNvSpPr/>
          <p:nvPr/>
        </p:nvSpPr>
        <p:spPr>
          <a:xfrm>
            <a:off x="10354961" y="1921931"/>
            <a:ext cx="27940" cy="31115"/>
          </a:xfrm>
          <a:custGeom>
            <a:avLst/>
            <a:gdLst/>
            <a:ahLst/>
            <a:cxnLst/>
            <a:rect l="l" t="t" r="r" b="b"/>
            <a:pathLst>
              <a:path w="27940" h="31114">
                <a:moveTo>
                  <a:pt x="0" y="0"/>
                </a:moveTo>
                <a:lnTo>
                  <a:pt x="0" y="30582"/>
                </a:lnTo>
                <a:lnTo>
                  <a:pt x="27398" y="1529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" name="bk object 450"/>
          <p:cNvSpPr/>
          <p:nvPr/>
        </p:nvSpPr>
        <p:spPr>
          <a:xfrm>
            <a:off x="10483290" y="1697152"/>
            <a:ext cx="20320" cy="23495"/>
          </a:xfrm>
          <a:custGeom>
            <a:avLst/>
            <a:gdLst/>
            <a:ahLst/>
            <a:cxnLst/>
            <a:rect l="l" t="t" r="r" b="b"/>
            <a:pathLst>
              <a:path w="20320" h="23494">
                <a:moveTo>
                  <a:pt x="19880" y="0"/>
                </a:moveTo>
                <a:lnTo>
                  <a:pt x="0" y="12232"/>
                </a:lnTo>
                <a:lnTo>
                  <a:pt x="19880" y="22936"/>
                </a:lnTo>
                <a:lnTo>
                  <a:pt x="1988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1" name="bk object 451"/>
          <p:cNvSpPr/>
          <p:nvPr/>
        </p:nvSpPr>
        <p:spPr>
          <a:xfrm>
            <a:off x="9159354" y="4424341"/>
            <a:ext cx="49530" cy="57150"/>
          </a:xfrm>
          <a:custGeom>
            <a:avLst/>
            <a:gdLst/>
            <a:ahLst/>
            <a:cxnLst/>
            <a:rect l="l" t="t" r="r" b="b"/>
            <a:pathLst>
              <a:path w="49529" h="57150">
                <a:moveTo>
                  <a:pt x="0" y="0"/>
                </a:moveTo>
                <a:lnTo>
                  <a:pt x="0" y="56560"/>
                </a:lnTo>
                <a:lnTo>
                  <a:pt x="48935" y="2751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2" name="bk object 452"/>
          <p:cNvSpPr/>
          <p:nvPr/>
        </p:nvSpPr>
        <p:spPr>
          <a:xfrm>
            <a:off x="9274047" y="4195037"/>
            <a:ext cx="50800" cy="58419"/>
          </a:xfrm>
          <a:custGeom>
            <a:avLst/>
            <a:gdLst/>
            <a:ahLst/>
            <a:cxnLst/>
            <a:rect l="l" t="t" r="r" b="b"/>
            <a:pathLst>
              <a:path w="50800" h="58420">
                <a:moveTo>
                  <a:pt x="50464" y="0"/>
                </a:moveTo>
                <a:lnTo>
                  <a:pt x="0" y="29040"/>
                </a:lnTo>
                <a:lnTo>
                  <a:pt x="50464" y="58093"/>
                </a:lnTo>
                <a:lnTo>
                  <a:pt x="50464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3" name="bk object 453"/>
          <p:cNvSpPr/>
          <p:nvPr/>
        </p:nvSpPr>
        <p:spPr>
          <a:xfrm>
            <a:off x="9555298" y="3737962"/>
            <a:ext cx="50800" cy="58419"/>
          </a:xfrm>
          <a:custGeom>
            <a:avLst/>
            <a:gdLst/>
            <a:ahLst/>
            <a:cxnLst/>
            <a:rect l="l" t="t" r="r" b="b"/>
            <a:pathLst>
              <a:path w="50800" h="58420">
                <a:moveTo>
                  <a:pt x="0" y="0"/>
                </a:moveTo>
                <a:lnTo>
                  <a:pt x="0" y="58093"/>
                </a:lnTo>
                <a:lnTo>
                  <a:pt x="50464" y="2904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" name="bk object 454"/>
          <p:cNvSpPr/>
          <p:nvPr/>
        </p:nvSpPr>
        <p:spPr>
          <a:xfrm>
            <a:off x="9671521" y="3510188"/>
            <a:ext cx="49530" cy="57150"/>
          </a:xfrm>
          <a:custGeom>
            <a:avLst/>
            <a:gdLst/>
            <a:ahLst/>
            <a:cxnLst/>
            <a:rect l="l" t="t" r="r" b="b"/>
            <a:pathLst>
              <a:path w="49529" h="57150">
                <a:moveTo>
                  <a:pt x="48935" y="0"/>
                </a:moveTo>
                <a:lnTo>
                  <a:pt x="0" y="27511"/>
                </a:lnTo>
                <a:lnTo>
                  <a:pt x="48935" y="56564"/>
                </a:lnTo>
                <a:lnTo>
                  <a:pt x="4893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5" name="bk object 455"/>
          <p:cNvSpPr/>
          <p:nvPr/>
        </p:nvSpPr>
        <p:spPr>
          <a:xfrm>
            <a:off x="9952773" y="3053087"/>
            <a:ext cx="47625" cy="55244"/>
          </a:xfrm>
          <a:custGeom>
            <a:avLst/>
            <a:gdLst/>
            <a:ahLst/>
            <a:cxnLst/>
            <a:rect l="l" t="t" r="r" b="b"/>
            <a:pathLst>
              <a:path w="47625" h="55244">
                <a:moveTo>
                  <a:pt x="0" y="0"/>
                </a:moveTo>
                <a:lnTo>
                  <a:pt x="0" y="55047"/>
                </a:lnTo>
                <a:lnTo>
                  <a:pt x="47406" y="2752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" name="bk object 456"/>
          <p:cNvSpPr/>
          <p:nvPr/>
        </p:nvSpPr>
        <p:spPr>
          <a:xfrm>
            <a:off x="10070524" y="2825378"/>
            <a:ext cx="44450" cy="52069"/>
          </a:xfrm>
          <a:custGeom>
            <a:avLst/>
            <a:gdLst/>
            <a:ahLst/>
            <a:cxnLst/>
            <a:rect l="l" t="t" r="r" b="b"/>
            <a:pathLst>
              <a:path w="44450" h="52069">
                <a:moveTo>
                  <a:pt x="44347" y="0"/>
                </a:moveTo>
                <a:lnTo>
                  <a:pt x="0" y="25994"/>
                </a:lnTo>
                <a:lnTo>
                  <a:pt x="44347" y="51989"/>
                </a:lnTo>
                <a:lnTo>
                  <a:pt x="4434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" name="bk object 457"/>
          <p:cNvSpPr/>
          <p:nvPr/>
        </p:nvSpPr>
        <p:spPr>
          <a:xfrm>
            <a:off x="10351903" y="2372890"/>
            <a:ext cx="36830" cy="43180"/>
          </a:xfrm>
          <a:custGeom>
            <a:avLst/>
            <a:gdLst/>
            <a:ahLst/>
            <a:cxnLst/>
            <a:rect l="l" t="t" r="r" b="b"/>
            <a:pathLst>
              <a:path w="36829" h="43180">
                <a:moveTo>
                  <a:pt x="0" y="0"/>
                </a:moveTo>
                <a:lnTo>
                  <a:pt x="0" y="42814"/>
                </a:lnTo>
                <a:lnTo>
                  <a:pt x="36574" y="2140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" name="bk object 458"/>
          <p:cNvSpPr/>
          <p:nvPr/>
        </p:nvSpPr>
        <p:spPr>
          <a:xfrm>
            <a:off x="10474114" y="2146582"/>
            <a:ext cx="33655" cy="38735"/>
          </a:xfrm>
          <a:custGeom>
            <a:avLst/>
            <a:gdLst/>
            <a:ahLst/>
            <a:cxnLst/>
            <a:rect l="l" t="t" r="r" b="b"/>
            <a:pathLst>
              <a:path w="33654" h="38735">
                <a:moveTo>
                  <a:pt x="33643" y="0"/>
                </a:moveTo>
                <a:lnTo>
                  <a:pt x="0" y="19878"/>
                </a:lnTo>
                <a:lnTo>
                  <a:pt x="33643" y="38227"/>
                </a:lnTo>
                <a:lnTo>
                  <a:pt x="3364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" name="bk object 459"/>
          <p:cNvSpPr/>
          <p:nvPr/>
        </p:nvSpPr>
        <p:spPr>
          <a:xfrm>
            <a:off x="9553770" y="4193508"/>
            <a:ext cx="53975" cy="61594"/>
          </a:xfrm>
          <a:custGeom>
            <a:avLst/>
            <a:gdLst/>
            <a:ahLst/>
            <a:cxnLst/>
            <a:rect l="l" t="t" r="r" b="b"/>
            <a:pathLst>
              <a:path w="53975" h="61595">
                <a:moveTo>
                  <a:pt x="0" y="0"/>
                </a:moveTo>
                <a:lnTo>
                  <a:pt x="0" y="61151"/>
                </a:lnTo>
                <a:lnTo>
                  <a:pt x="53523" y="3056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" name="bk object 460"/>
          <p:cNvSpPr/>
          <p:nvPr/>
        </p:nvSpPr>
        <p:spPr>
          <a:xfrm>
            <a:off x="9668462" y="3964206"/>
            <a:ext cx="53975" cy="61594"/>
          </a:xfrm>
          <a:custGeom>
            <a:avLst/>
            <a:gdLst/>
            <a:ahLst/>
            <a:cxnLst/>
            <a:rect l="l" t="t" r="r" b="b"/>
            <a:pathLst>
              <a:path w="53975" h="61595">
                <a:moveTo>
                  <a:pt x="53523" y="0"/>
                </a:moveTo>
                <a:lnTo>
                  <a:pt x="0" y="30569"/>
                </a:lnTo>
                <a:lnTo>
                  <a:pt x="53523" y="61151"/>
                </a:lnTo>
                <a:lnTo>
                  <a:pt x="5352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" name="bk object 461"/>
          <p:cNvSpPr/>
          <p:nvPr/>
        </p:nvSpPr>
        <p:spPr>
          <a:xfrm>
            <a:off x="9951243" y="3508659"/>
            <a:ext cx="50800" cy="58419"/>
          </a:xfrm>
          <a:custGeom>
            <a:avLst/>
            <a:gdLst/>
            <a:ahLst/>
            <a:cxnLst/>
            <a:rect l="l" t="t" r="r" b="b"/>
            <a:pathLst>
              <a:path w="50800" h="58420">
                <a:moveTo>
                  <a:pt x="0" y="0"/>
                </a:moveTo>
                <a:lnTo>
                  <a:pt x="0" y="58093"/>
                </a:lnTo>
                <a:lnTo>
                  <a:pt x="50464" y="2904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2" name="bk object 462"/>
          <p:cNvSpPr/>
          <p:nvPr/>
        </p:nvSpPr>
        <p:spPr>
          <a:xfrm>
            <a:off x="10065936" y="3279357"/>
            <a:ext cx="52069" cy="59690"/>
          </a:xfrm>
          <a:custGeom>
            <a:avLst/>
            <a:gdLst/>
            <a:ahLst/>
            <a:cxnLst/>
            <a:rect l="l" t="t" r="r" b="b"/>
            <a:pathLst>
              <a:path w="52070" h="59689">
                <a:moveTo>
                  <a:pt x="51993" y="0"/>
                </a:moveTo>
                <a:lnTo>
                  <a:pt x="0" y="30569"/>
                </a:lnTo>
                <a:lnTo>
                  <a:pt x="51993" y="59622"/>
                </a:lnTo>
                <a:lnTo>
                  <a:pt x="5199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" name="bk object 463"/>
          <p:cNvSpPr/>
          <p:nvPr/>
        </p:nvSpPr>
        <p:spPr>
          <a:xfrm>
            <a:off x="10348845" y="2825378"/>
            <a:ext cx="47625" cy="53975"/>
          </a:xfrm>
          <a:custGeom>
            <a:avLst/>
            <a:gdLst/>
            <a:ahLst/>
            <a:cxnLst/>
            <a:rect l="l" t="t" r="r" b="b"/>
            <a:pathLst>
              <a:path w="47625" h="53975">
                <a:moveTo>
                  <a:pt x="0" y="0"/>
                </a:moveTo>
                <a:lnTo>
                  <a:pt x="0" y="53518"/>
                </a:lnTo>
                <a:lnTo>
                  <a:pt x="47278" y="2599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4" name="bk object 464"/>
          <p:cNvSpPr/>
          <p:nvPr/>
        </p:nvSpPr>
        <p:spPr>
          <a:xfrm>
            <a:off x="10467997" y="2599070"/>
            <a:ext cx="43180" cy="49530"/>
          </a:xfrm>
          <a:custGeom>
            <a:avLst/>
            <a:gdLst/>
            <a:ahLst/>
            <a:cxnLst/>
            <a:rect l="l" t="t" r="r" b="b"/>
            <a:pathLst>
              <a:path w="43179" h="49530">
                <a:moveTo>
                  <a:pt x="42818" y="0"/>
                </a:moveTo>
                <a:lnTo>
                  <a:pt x="0" y="24465"/>
                </a:lnTo>
                <a:lnTo>
                  <a:pt x="42818" y="48931"/>
                </a:lnTo>
                <a:lnTo>
                  <a:pt x="4281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5" name="bk object 465"/>
          <p:cNvSpPr/>
          <p:nvPr/>
        </p:nvSpPr>
        <p:spPr>
          <a:xfrm>
            <a:off x="9668462" y="4421282"/>
            <a:ext cx="53975" cy="61594"/>
          </a:xfrm>
          <a:custGeom>
            <a:avLst/>
            <a:gdLst/>
            <a:ahLst/>
            <a:cxnLst/>
            <a:rect l="l" t="t" r="r" b="b"/>
            <a:pathLst>
              <a:path w="53975" h="61595">
                <a:moveTo>
                  <a:pt x="53523" y="0"/>
                </a:moveTo>
                <a:lnTo>
                  <a:pt x="0" y="30573"/>
                </a:lnTo>
                <a:lnTo>
                  <a:pt x="53523" y="61147"/>
                </a:lnTo>
                <a:lnTo>
                  <a:pt x="5352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" name="bk object 466"/>
          <p:cNvSpPr/>
          <p:nvPr/>
        </p:nvSpPr>
        <p:spPr>
          <a:xfrm>
            <a:off x="9949714" y="3964206"/>
            <a:ext cx="55244" cy="62865"/>
          </a:xfrm>
          <a:custGeom>
            <a:avLst/>
            <a:gdLst/>
            <a:ahLst/>
            <a:cxnLst/>
            <a:rect l="l" t="t" r="r" b="b"/>
            <a:pathLst>
              <a:path w="55245" h="62864">
                <a:moveTo>
                  <a:pt x="0" y="0"/>
                </a:moveTo>
                <a:lnTo>
                  <a:pt x="0" y="62680"/>
                </a:lnTo>
                <a:lnTo>
                  <a:pt x="55052" y="3056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7" name="bk object 467"/>
          <p:cNvSpPr/>
          <p:nvPr/>
        </p:nvSpPr>
        <p:spPr>
          <a:xfrm>
            <a:off x="10064407" y="3736432"/>
            <a:ext cx="53975" cy="61594"/>
          </a:xfrm>
          <a:custGeom>
            <a:avLst/>
            <a:gdLst/>
            <a:ahLst/>
            <a:cxnLst/>
            <a:rect l="l" t="t" r="r" b="b"/>
            <a:pathLst>
              <a:path w="53975" h="61595">
                <a:moveTo>
                  <a:pt x="53523" y="0"/>
                </a:moveTo>
                <a:lnTo>
                  <a:pt x="0" y="30569"/>
                </a:lnTo>
                <a:lnTo>
                  <a:pt x="53523" y="61151"/>
                </a:lnTo>
                <a:lnTo>
                  <a:pt x="5352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8" name="bk object 468"/>
          <p:cNvSpPr/>
          <p:nvPr/>
        </p:nvSpPr>
        <p:spPr>
          <a:xfrm>
            <a:off x="10347315" y="3279357"/>
            <a:ext cx="50800" cy="59690"/>
          </a:xfrm>
          <a:custGeom>
            <a:avLst/>
            <a:gdLst/>
            <a:ahLst/>
            <a:cxnLst/>
            <a:rect l="l" t="t" r="r" b="b"/>
            <a:pathLst>
              <a:path w="50800" h="59689">
                <a:moveTo>
                  <a:pt x="0" y="0"/>
                </a:moveTo>
                <a:lnTo>
                  <a:pt x="0" y="59622"/>
                </a:lnTo>
                <a:lnTo>
                  <a:pt x="50337" y="3056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" name="bk object 469"/>
          <p:cNvSpPr/>
          <p:nvPr/>
        </p:nvSpPr>
        <p:spPr>
          <a:xfrm>
            <a:off x="10461880" y="3051558"/>
            <a:ext cx="52069" cy="58419"/>
          </a:xfrm>
          <a:custGeom>
            <a:avLst/>
            <a:gdLst/>
            <a:ahLst/>
            <a:cxnLst/>
            <a:rect l="l" t="t" r="r" b="b"/>
            <a:pathLst>
              <a:path w="52070" h="58419">
                <a:moveTo>
                  <a:pt x="51993" y="0"/>
                </a:moveTo>
                <a:lnTo>
                  <a:pt x="0" y="29053"/>
                </a:lnTo>
                <a:lnTo>
                  <a:pt x="51993" y="58106"/>
                </a:lnTo>
                <a:lnTo>
                  <a:pt x="5199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0" name="bk object 470"/>
          <p:cNvSpPr/>
          <p:nvPr/>
        </p:nvSpPr>
        <p:spPr>
          <a:xfrm>
            <a:off x="9949714" y="4421282"/>
            <a:ext cx="55244" cy="62865"/>
          </a:xfrm>
          <a:custGeom>
            <a:avLst/>
            <a:gdLst/>
            <a:ahLst/>
            <a:cxnLst/>
            <a:rect l="l" t="t" r="r" b="b"/>
            <a:pathLst>
              <a:path w="55245" h="62864">
                <a:moveTo>
                  <a:pt x="0" y="0"/>
                </a:moveTo>
                <a:lnTo>
                  <a:pt x="0" y="62676"/>
                </a:lnTo>
                <a:lnTo>
                  <a:pt x="55052" y="3057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1" name="bk object 471"/>
          <p:cNvSpPr/>
          <p:nvPr/>
        </p:nvSpPr>
        <p:spPr>
          <a:xfrm>
            <a:off x="10062878" y="4190450"/>
            <a:ext cx="57150" cy="66040"/>
          </a:xfrm>
          <a:custGeom>
            <a:avLst/>
            <a:gdLst/>
            <a:ahLst/>
            <a:cxnLst/>
            <a:rect l="l" t="t" r="r" b="b"/>
            <a:pathLst>
              <a:path w="57150" h="66039">
                <a:moveTo>
                  <a:pt x="56581" y="0"/>
                </a:moveTo>
                <a:lnTo>
                  <a:pt x="0" y="33627"/>
                </a:lnTo>
                <a:lnTo>
                  <a:pt x="56581" y="65738"/>
                </a:lnTo>
                <a:lnTo>
                  <a:pt x="5658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2" name="bk object 472"/>
          <p:cNvSpPr/>
          <p:nvPr/>
        </p:nvSpPr>
        <p:spPr>
          <a:xfrm>
            <a:off x="10345786" y="3734903"/>
            <a:ext cx="55244" cy="64769"/>
          </a:xfrm>
          <a:custGeom>
            <a:avLst/>
            <a:gdLst/>
            <a:ahLst/>
            <a:cxnLst/>
            <a:rect l="l" t="t" r="r" b="b"/>
            <a:pathLst>
              <a:path w="55245" h="64770">
                <a:moveTo>
                  <a:pt x="0" y="0"/>
                </a:moveTo>
                <a:lnTo>
                  <a:pt x="0" y="64209"/>
                </a:lnTo>
                <a:lnTo>
                  <a:pt x="54925" y="3209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3" name="bk object 473"/>
          <p:cNvSpPr/>
          <p:nvPr/>
        </p:nvSpPr>
        <p:spPr>
          <a:xfrm>
            <a:off x="10460351" y="3505601"/>
            <a:ext cx="53975" cy="64769"/>
          </a:xfrm>
          <a:custGeom>
            <a:avLst/>
            <a:gdLst/>
            <a:ahLst/>
            <a:cxnLst/>
            <a:rect l="l" t="t" r="r" b="b"/>
            <a:pathLst>
              <a:path w="53975" h="64770">
                <a:moveTo>
                  <a:pt x="53523" y="0"/>
                </a:moveTo>
                <a:lnTo>
                  <a:pt x="0" y="32098"/>
                </a:lnTo>
                <a:lnTo>
                  <a:pt x="53523" y="64209"/>
                </a:lnTo>
                <a:lnTo>
                  <a:pt x="5352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4" name="bk object 474"/>
          <p:cNvSpPr/>
          <p:nvPr/>
        </p:nvSpPr>
        <p:spPr>
          <a:xfrm>
            <a:off x="10345786" y="4190450"/>
            <a:ext cx="56515" cy="66040"/>
          </a:xfrm>
          <a:custGeom>
            <a:avLst/>
            <a:gdLst/>
            <a:ahLst/>
            <a:cxnLst/>
            <a:rect l="l" t="t" r="r" b="b"/>
            <a:pathLst>
              <a:path w="56515" h="66039">
                <a:moveTo>
                  <a:pt x="0" y="0"/>
                </a:moveTo>
                <a:lnTo>
                  <a:pt x="0" y="65738"/>
                </a:lnTo>
                <a:lnTo>
                  <a:pt x="56454" y="3362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5" name="bk object 475"/>
          <p:cNvSpPr/>
          <p:nvPr/>
        </p:nvSpPr>
        <p:spPr>
          <a:xfrm>
            <a:off x="10458822" y="3962677"/>
            <a:ext cx="57150" cy="66040"/>
          </a:xfrm>
          <a:custGeom>
            <a:avLst/>
            <a:gdLst/>
            <a:ahLst/>
            <a:cxnLst/>
            <a:rect l="l" t="t" r="r" b="b"/>
            <a:pathLst>
              <a:path w="57150" h="66039">
                <a:moveTo>
                  <a:pt x="56581" y="0"/>
                </a:moveTo>
                <a:lnTo>
                  <a:pt x="0" y="32098"/>
                </a:lnTo>
                <a:lnTo>
                  <a:pt x="56581" y="65738"/>
                </a:lnTo>
                <a:lnTo>
                  <a:pt x="5658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6" name="bk object 476"/>
          <p:cNvSpPr/>
          <p:nvPr/>
        </p:nvSpPr>
        <p:spPr>
          <a:xfrm>
            <a:off x="10457293" y="4418226"/>
            <a:ext cx="58419" cy="69215"/>
          </a:xfrm>
          <a:custGeom>
            <a:avLst/>
            <a:gdLst/>
            <a:ahLst/>
            <a:cxnLst/>
            <a:rect l="l" t="t" r="r" b="b"/>
            <a:pathLst>
              <a:path w="58420" h="69214">
                <a:moveTo>
                  <a:pt x="58110" y="0"/>
                </a:moveTo>
                <a:lnTo>
                  <a:pt x="0" y="33630"/>
                </a:lnTo>
                <a:lnTo>
                  <a:pt x="58110" y="68791"/>
                </a:lnTo>
                <a:lnTo>
                  <a:pt x="5811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7" name="bk object 477"/>
          <p:cNvSpPr/>
          <p:nvPr/>
        </p:nvSpPr>
        <p:spPr>
          <a:xfrm>
            <a:off x="0" y="1395984"/>
            <a:ext cx="5303519" cy="5431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8" name="bk object 478"/>
          <p:cNvSpPr/>
          <p:nvPr/>
        </p:nvSpPr>
        <p:spPr>
          <a:xfrm>
            <a:off x="269747" y="856488"/>
            <a:ext cx="1757680" cy="180340"/>
          </a:xfrm>
          <a:custGeom>
            <a:avLst/>
            <a:gdLst/>
            <a:ahLst/>
            <a:cxnLst/>
            <a:rect l="l" t="t" r="r" b="b"/>
            <a:pathLst>
              <a:path w="1757680" h="180340">
                <a:moveTo>
                  <a:pt x="1757172" y="0"/>
                </a:moveTo>
                <a:lnTo>
                  <a:pt x="0" y="0"/>
                </a:lnTo>
                <a:lnTo>
                  <a:pt x="0" y="179831"/>
                </a:lnTo>
                <a:lnTo>
                  <a:pt x="1757172" y="179831"/>
                </a:lnTo>
                <a:lnTo>
                  <a:pt x="175717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9384860" y="332529"/>
            <a:ext cx="1030093" cy="12444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249936"/>
            <a:ext cx="66040" cy="853440"/>
          </a:xfrm>
          <a:custGeom>
            <a:avLst/>
            <a:gdLst/>
            <a:ahLst/>
            <a:cxnLst/>
            <a:rect l="l" t="t" r="r" b="b"/>
            <a:pathLst>
              <a:path w="66040" h="853440">
                <a:moveTo>
                  <a:pt x="65532" y="0"/>
                </a:moveTo>
                <a:lnTo>
                  <a:pt x="0" y="0"/>
                </a:lnTo>
                <a:lnTo>
                  <a:pt x="0" y="853439"/>
                </a:lnTo>
                <a:lnTo>
                  <a:pt x="65532" y="853439"/>
                </a:lnTo>
                <a:lnTo>
                  <a:pt x="65532" y="0"/>
                </a:lnTo>
                <a:close/>
              </a:path>
            </a:pathLst>
          </a:custGeom>
          <a:solidFill>
            <a:srgbClr val="E8641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351889" y="104332"/>
            <a:ext cx="5080" cy="6350"/>
          </a:xfrm>
          <a:custGeom>
            <a:avLst/>
            <a:gdLst/>
            <a:ahLst/>
            <a:cxnLst/>
            <a:rect l="l" t="t" r="r" b="b"/>
            <a:pathLst>
              <a:path w="5079" h="6350">
                <a:moveTo>
                  <a:pt x="0" y="0"/>
                </a:moveTo>
                <a:lnTo>
                  <a:pt x="0" y="6116"/>
                </a:lnTo>
                <a:lnTo>
                  <a:pt x="4587" y="305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480307" y="332042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9175" y="0"/>
                </a:moveTo>
                <a:lnTo>
                  <a:pt x="0" y="4587"/>
                </a:lnTo>
                <a:lnTo>
                  <a:pt x="9175" y="9174"/>
                </a:lnTo>
                <a:lnTo>
                  <a:pt x="917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88935" y="107391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529" y="0"/>
                </a:moveTo>
                <a:lnTo>
                  <a:pt x="0" y="0"/>
                </a:lnTo>
                <a:lnTo>
                  <a:pt x="1529" y="1529"/>
                </a:lnTo>
                <a:lnTo>
                  <a:pt x="152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350360" y="559879"/>
            <a:ext cx="9525" cy="10795"/>
          </a:xfrm>
          <a:custGeom>
            <a:avLst/>
            <a:gdLst/>
            <a:ahLst/>
            <a:cxnLst/>
            <a:rect l="l" t="t" r="r" b="b"/>
            <a:pathLst>
              <a:path w="9525" h="10795">
                <a:moveTo>
                  <a:pt x="0" y="0"/>
                </a:moveTo>
                <a:lnTo>
                  <a:pt x="0" y="10703"/>
                </a:lnTo>
                <a:lnTo>
                  <a:pt x="9175" y="611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477248" y="786059"/>
            <a:ext cx="12700" cy="15875"/>
          </a:xfrm>
          <a:custGeom>
            <a:avLst/>
            <a:gdLst/>
            <a:ahLst/>
            <a:cxnLst/>
            <a:rect l="l" t="t" r="r" b="b"/>
            <a:pathLst>
              <a:path w="12700" h="15875">
                <a:moveTo>
                  <a:pt x="12233" y="0"/>
                </a:moveTo>
                <a:lnTo>
                  <a:pt x="0" y="7645"/>
                </a:lnTo>
                <a:lnTo>
                  <a:pt x="12233" y="15291"/>
                </a:lnTo>
                <a:lnTo>
                  <a:pt x="1223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85878" y="562937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6114" y="0"/>
                </a:moveTo>
                <a:lnTo>
                  <a:pt x="0" y="3058"/>
                </a:lnTo>
                <a:lnTo>
                  <a:pt x="6114" y="6116"/>
                </a:lnTo>
                <a:lnTo>
                  <a:pt x="6114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350360" y="1016954"/>
            <a:ext cx="10795" cy="12700"/>
          </a:xfrm>
          <a:custGeom>
            <a:avLst/>
            <a:gdLst/>
            <a:ahLst/>
            <a:cxnLst/>
            <a:rect l="l" t="t" r="r" b="b"/>
            <a:pathLst>
              <a:path w="10795" h="12700">
                <a:moveTo>
                  <a:pt x="0" y="0"/>
                </a:moveTo>
                <a:lnTo>
                  <a:pt x="0" y="12232"/>
                </a:lnTo>
                <a:lnTo>
                  <a:pt x="10704" y="611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475719" y="1243135"/>
            <a:ext cx="15875" cy="17145"/>
          </a:xfrm>
          <a:custGeom>
            <a:avLst/>
            <a:gdLst/>
            <a:ahLst/>
            <a:cxnLst/>
            <a:rect l="l" t="t" r="r" b="b"/>
            <a:pathLst>
              <a:path w="15875" h="17144">
                <a:moveTo>
                  <a:pt x="15292" y="0"/>
                </a:moveTo>
                <a:lnTo>
                  <a:pt x="0" y="7645"/>
                </a:lnTo>
                <a:lnTo>
                  <a:pt x="15292" y="16820"/>
                </a:lnTo>
                <a:lnTo>
                  <a:pt x="1529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85878" y="1020012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6114" y="0"/>
                </a:moveTo>
                <a:lnTo>
                  <a:pt x="0" y="3058"/>
                </a:lnTo>
                <a:lnTo>
                  <a:pt x="6114" y="6116"/>
                </a:lnTo>
                <a:lnTo>
                  <a:pt x="6114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k object 27"/>
          <p:cNvSpPr/>
          <p:nvPr/>
        </p:nvSpPr>
        <p:spPr>
          <a:xfrm>
            <a:off x="350360" y="1474030"/>
            <a:ext cx="10795" cy="12700"/>
          </a:xfrm>
          <a:custGeom>
            <a:avLst/>
            <a:gdLst/>
            <a:ahLst/>
            <a:cxnLst/>
            <a:rect l="l" t="t" r="r" b="b"/>
            <a:pathLst>
              <a:path w="10795" h="12700">
                <a:moveTo>
                  <a:pt x="0" y="0"/>
                </a:moveTo>
                <a:lnTo>
                  <a:pt x="0" y="12232"/>
                </a:lnTo>
                <a:lnTo>
                  <a:pt x="10704" y="611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k object 28"/>
          <p:cNvSpPr/>
          <p:nvPr/>
        </p:nvSpPr>
        <p:spPr>
          <a:xfrm>
            <a:off x="477248" y="1701739"/>
            <a:ext cx="12700" cy="13970"/>
          </a:xfrm>
          <a:custGeom>
            <a:avLst/>
            <a:gdLst/>
            <a:ahLst/>
            <a:cxnLst/>
            <a:rect l="l" t="t" r="r" b="b"/>
            <a:pathLst>
              <a:path w="12700" h="13969">
                <a:moveTo>
                  <a:pt x="12233" y="0"/>
                </a:moveTo>
                <a:lnTo>
                  <a:pt x="0" y="7645"/>
                </a:lnTo>
                <a:lnTo>
                  <a:pt x="12233" y="13761"/>
                </a:lnTo>
                <a:lnTo>
                  <a:pt x="1223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k object 29"/>
          <p:cNvSpPr/>
          <p:nvPr/>
        </p:nvSpPr>
        <p:spPr>
          <a:xfrm>
            <a:off x="87405" y="1478617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3058" y="0"/>
                </a:moveTo>
                <a:lnTo>
                  <a:pt x="0" y="1529"/>
                </a:lnTo>
                <a:lnTo>
                  <a:pt x="3058" y="3058"/>
                </a:lnTo>
                <a:lnTo>
                  <a:pt x="305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k object 30"/>
          <p:cNvSpPr/>
          <p:nvPr/>
        </p:nvSpPr>
        <p:spPr>
          <a:xfrm>
            <a:off x="351889" y="1932634"/>
            <a:ext cx="6350" cy="9525"/>
          </a:xfrm>
          <a:custGeom>
            <a:avLst/>
            <a:gdLst/>
            <a:ahLst/>
            <a:cxnLst/>
            <a:rect l="l" t="t" r="r" b="b"/>
            <a:pathLst>
              <a:path w="6350" h="9525">
                <a:moveTo>
                  <a:pt x="0" y="0"/>
                </a:moveTo>
                <a:lnTo>
                  <a:pt x="0" y="9174"/>
                </a:lnTo>
                <a:lnTo>
                  <a:pt x="6116" y="458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k object 31"/>
          <p:cNvSpPr/>
          <p:nvPr/>
        </p:nvSpPr>
        <p:spPr>
          <a:xfrm>
            <a:off x="480307" y="2161873"/>
            <a:ext cx="8255" cy="8255"/>
          </a:xfrm>
          <a:custGeom>
            <a:avLst/>
            <a:gdLst/>
            <a:ahLst/>
            <a:cxnLst/>
            <a:rect l="l" t="t" r="r" b="b"/>
            <a:pathLst>
              <a:path w="8254" h="8255">
                <a:moveTo>
                  <a:pt x="7646" y="0"/>
                </a:moveTo>
                <a:lnTo>
                  <a:pt x="0" y="4587"/>
                </a:lnTo>
                <a:lnTo>
                  <a:pt x="7646" y="7645"/>
                </a:lnTo>
                <a:lnTo>
                  <a:pt x="764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k object 32"/>
          <p:cNvSpPr/>
          <p:nvPr/>
        </p:nvSpPr>
        <p:spPr>
          <a:xfrm>
            <a:off x="88935" y="193722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529" y="0"/>
                </a:moveTo>
                <a:lnTo>
                  <a:pt x="0" y="0"/>
                </a:lnTo>
                <a:lnTo>
                  <a:pt x="1529" y="1529"/>
                </a:lnTo>
                <a:lnTo>
                  <a:pt x="152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k object 33"/>
          <p:cNvSpPr/>
          <p:nvPr/>
        </p:nvSpPr>
        <p:spPr>
          <a:xfrm>
            <a:off x="2131371" y="67634"/>
            <a:ext cx="70485" cy="81280"/>
          </a:xfrm>
          <a:custGeom>
            <a:avLst/>
            <a:gdLst/>
            <a:ahLst/>
            <a:cxnLst/>
            <a:rect l="l" t="t" r="r" b="b"/>
            <a:pathLst>
              <a:path w="70485" h="81280">
                <a:moveTo>
                  <a:pt x="70344" y="0"/>
                </a:moveTo>
                <a:lnTo>
                  <a:pt x="0" y="39756"/>
                </a:lnTo>
                <a:lnTo>
                  <a:pt x="70344" y="81042"/>
                </a:lnTo>
                <a:lnTo>
                  <a:pt x="70344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k object 34"/>
          <p:cNvSpPr/>
          <p:nvPr/>
        </p:nvSpPr>
        <p:spPr>
          <a:xfrm>
            <a:off x="2412750" y="56930"/>
            <a:ext cx="88900" cy="102870"/>
          </a:xfrm>
          <a:custGeom>
            <a:avLst/>
            <a:gdLst/>
            <a:ahLst/>
            <a:cxnLst/>
            <a:rect l="l" t="t" r="r" b="b"/>
            <a:pathLst>
              <a:path w="88900" h="102870">
                <a:moveTo>
                  <a:pt x="0" y="0"/>
                </a:moveTo>
                <a:lnTo>
                  <a:pt x="0" y="102322"/>
                </a:lnTo>
                <a:lnTo>
                  <a:pt x="88695" y="5046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k object 35"/>
          <p:cNvSpPr/>
          <p:nvPr/>
        </p:nvSpPr>
        <p:spPr>
          <a:xfrm>
            <a:off x="2888215" y="37052"/>
            <a:ext cx="124460" cy="142240"/>
          </a:xfrm>
          <a:custGeom>
            <a:avLst/>
            <a:gdLst/>
            <a:ahLst/>
            <a:cxnLst/>
            <a:rect l="l" t="t" r="r" b="b"/>
            <a:pathLst>
              <a:path w="124460" h="142240">
                <a:moveTo>
                  <a:pt x="123868" y="0"/>
                </a:moveTo>
                <a:lnTo>
                  <a:pt x="0" y="70338"/>
                </a:lnTo>
                <a:lnTo>
                  <a:pt x="123868" y="142079"/>
                </a:lnTo>
                <a:lnTo>
                  <a:pt x="12386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k object 36"/>
          <p:cNvSpPr/>
          <p:nvPr/>
        </p:nvSpPr>
        <p:spPr>
          <a:xfrm>
            <a:off x="3187818" y="27877"/>
            <a:ext cx="140970" cy="160655"/>
          </a:xfrm>
          <a:custGeom>
            <a:avLst/>
            <a:gdLst/>
            <a:ahLst/>
            <a:cxnLst/>
            <a:rect l="l" t="t" r="r" b="b"/>
            <a:pathLst>
              <a:path w="140970" h="160655">
                <a:moveTo>
                  <a:pt x="0" y="0"/>
                </a:moveTo>
                <a:lnTo>
                  <a:pt x="0" y="160428"/>
                </a:lnTo>
                <a:lnTo>
                  <a:pt x="140689" y="7951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k object 37"/>
          <p:cNvSpPr/>
          <p:nvPr/>
        </p:nvSpPr>
        <p:spPr>
          <a:xfrm>
            <a:off x="3655636" y="15644"/>
            <a:ext cx="160655" cy="185420"/>
          </a:xfrm>
          <a:custGeom>
            <a:avLst/>
            <a:gdLst/>
            <a:ahLst/>
            <a:cxnLst/>
            <a:rect l="l" t="t" r="r" b="b"/>
            <a:pathLst>
              <a:path w="160654" h="185420">
                <a:moveTo>
                  <a:pt x="160569" y="0"/>
                </a:moveTo>
                <a:lnTo>
                  <a:pt x="0" y="91746"/>
                </a:lnTo>
                <a:lnTo>
                  <a:pt x="160569" y="184894"/>
                </a:lnTo>
                <a:lnTo>
                  <a:pt x="16056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k object 38"/>
          <p:cNvSpPr/>
          <p:nvPr/>
        </p:nvSpPr>
        <p:spPr>
          <a:xfrm>
            <a:off x="3970532" y="11057"/>
            <a:ext cx="168275" cy="194310"/>
          </a:xfrm>
          <a:custGeom>
            <a:avLst/>
            <a:gdLst/>
            <a:ahLst/>
            <a:cxnLst/>
            <a:rect l="l" t="t" r="r" b="b"/>
            <a:pathLst>
              <a:path w="168275" h="194310">
                <a:moveTo>
                  <a:pt x="0" y="0"/>
                </a:moveTo>
                <a:lnTo>
                  <a:pt x="0" y="194069"/>
                </a:lnTo>
                <a:lnTo>
                  <a:pt x="168215" y="9633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bk object 39"/>
          <p:cNvSpPr/>
          <p:nvPr/>
        </p:nvSpPr>
        <p:spPr>
          <a:xfrm>
            <a:off x="4442938" y="11057"/>
            <a:ext cx="168275" cy="194310"/>
          </a:xfrm>
          <a:custGeom>
            <a:avLst/>
            <a:gdLst/>
            <a:ahLst/>
            <a:cxnLst/>
            <a:rect l="l" t="t" r="r" b="b"/>
            <a:pathLst>
              <a:path w="168275" h="194310">
                <a:moveTo>
                  <a:pt x="168215" y="0"/>
                </a:moveTo>
                <a:lnTo>
                  <a:pt x="0" y="96333"/>
                </a:lnTo>
                <a:lnTo>
                  <a:pt x="168215" y="194069"/>
                </a:lnTo>
                <a:lnTo>
                  <a:pt x="16821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bk object 40"/>
          <p:cNvSpPr/>
          <p:nvPr/>
        </p:nvSpPr>
        <p:spPr>
          <a:xfrm>
            <a:off x="4764077" y="11057"/>
            <a:ext cx="167005" cy="193040"/>
          </a:xfrm>
          <a:custGeom>
            <a:avLst/>
            <a:gdLst/>
            <a:ahLst/>
            <a:cxnLst/>
            <a:rect l="l" t="t" r="r" b="b"/>
            <a:pathLst>
              <a:path w="167004" h="193040">
                <a:moveTo>
                  <a:pt x="0" y="0"/>
                </a:moveTo>
                <a:lnTo>
                  <a:pt x="0" y="192540"/>
                </a:lnTo>
                <a:lnTo>
                  <a:pt x="166559" y="9633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k object 41"/>
          <p:cNvSpPr/>
          <p:nvPr/>
        </p:nvSpPr>
        <p:spPr>
          <a:xfrm>
            <a:off x="1744602" y="304518"/>
            <a:ext cx="57150" cy="64769"/>
          </a:xfrm>
          <a:custGeom>
            <a:avLst/>
            <a:gdLst/>
            <a:ahLst/>
            <a:cxnLst/>
            <a:rect l="l" t="t" r="r" b="b"/>
            <a:pathLst>
              <a:path w="57150" h="64770">
                <a:moveTo>
                  <a:pt x="56581" y="0"/>
                </a:moveTo>
                <a:lnTo>
                  <a:pt x="0" y="32111"/>
                </a:lnTo>
                <a:lnTo>
                  <a:pt x="56581" y="64222"/>
                </a:lnTo>
                <a:lnTo>
                  <a:pt x="5658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bk object 42"/>
          <p:cNvSpPr/>
          <p:nvPr/>
        </p:nvSpPr>
        <p:spPr>
          <a:xfrm>
            <a:off x="2022923" y="296872"/>
            <a:ext cx="70485" cy="80010"/>
          </a:xfrm>
          <a:custGeom>
            <a:avLst/>
            <a:gdLst/>
            <a:ahLst/>
            <a:cxnLst/>
            <a:rect l="l" t="t" r="r" b="b"/>
            <a:pathLst>
              <a:path w="70485" h="80010">
                <a:moveTo>
                  <a:pt x="0" y="0"/>
                </a:moveTo>
                <a:lnTo>
                  <a:pt x="0" y="79513"/>
                </a:lnTo>
                <a:lnTo>
                  <a:pt x="70344" y="3975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bk object 43"/>
          <p:cNvSpPr/>
          <p:nvPr/>
        </p:nvSpPr>
        <p:spPr>
          <a:xfrm>
            <a:off x="2507563" y="278523"/>
            <a:ext cx="100965" cy="116839"/>
          </a:xfrm>
          <a:custGeom>
            <a:avLst/>
            <a:gdLst/>
            <a:ahLst/>
            <a:cxnLst/>
            <a:rect l="l" t="t" r="r" b="b"/>
            <a:pathLst>
              <a:path w="100964" h="116839">
                <a:moveTo>
                  <a:pt x="100802" y="0"/>
                </a:moveTo>
                <a:lnTo>
                  <a:pt x="0" y="58106"/>
                </a:lnTo>
                <a:lnTo>
                  <a:pt x="100802" y="116212"/>
                </a:lnTo>
                <a:lnTo>
                  <a:pt x="10080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bk object 44"/>
          <p:cNvSpPr/>
          <p:nvPr/>
        </p:nvSpPr>
        <p:spPr>
          <a:xfrm>
            <a:off x="2799520" y="269348"/>
            <a:ext cx="116839" cy="134620"/>
          </a:xfrm>
          <a:custGeom>
            <a:avLst/>
            <a:gdLst/>
            <a:ahLst/>
            <a:cxnLst/>
            <a:rect l="l" t="t" r="r" b="b"/>
            <a:pathLst>
              <a:path w="116839" h="134620">
                <a:moveTo>
                  <a:pt x="0" y="0"/>
                </a:moveTo>
                <a:lnTo>
                  <a:pt x="0" y="134561"/>
                </a:lnTo>
                <a:lnTo>
                  <a:pt x="116221" y="6728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bk object 45"/>
          <p:cNvSpPr/>
          <p:nvPr/>
        </p:nvSpPr>
        <p:spPr>
          <a:xfrm>
            <a:off x="3271926" y="254057"/>
            <a:ext cx="142240" cy="165735"/>
          </a:xfrm>
          <a:custGeom>
            <a:avLst/>
            <a:gdLst/>
            <a:ahLst/>
            <a:cxnLst/>
            <a:rect l="l" t="t" r="r" b="b"/>
            <a:pathLst>
              <a:path w="142239" h="165734">
                <a:moveTo>
                  <a:pt x="142218" y="0"/>
                </a:moveTo>
                <a:lnTo>
                  <a:pt x="0" y="82571"/>
                </a:lnTo>
                <a:lnTo>
                  <a:pt x="142218" y="165143"/>
                </a:lnTo>
                <a:lnTo>
                  <a:pt x="14221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bk object 46"/>
          <p:cNvSpPr/>
          <p:nvPr/>
        </p:nvSpPr>
        <p:spPr>
          <a:xfrm>
            <a:off x="3580704" y="249470"/>
            <a:ext cx="149860" cy="174625"/>
          </a:xfrm>
          <a:custGeom>
            <a:avLst/>
            <a:gdLst/>
            <a:ahLst/>
            <a:cxnLst/>
            <a:rect l="l" t="t" r="r" b="b"/>
            <a:pathLst>
              <a:path w="149860" h="174625">
                <a:moveTo>
                  <a:pt x="0" y="0"/>
                </a:moveTo>
                <a:lnTo>
                  <a:pt x="0" y="174318"/>
                </a:lnTo>
                <a:lnTo>
                  <a:pt x="149865" y="8715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bk object 47"/>
          <p:cNvSpPr/>
          <p:nvPr/>
        </p:nvSpPr>
        <p:spPr>
          <a:xfrm>
            <a:off x="4056169" y="246412"/>
            <a:ext cx="154940" cy="180975"/>
          </a:xfrm>
          <a:custGeom>
            <a:avLst/>
            <a:gdLst/>
            <a:ahLst/>
            <a:cxnLst/>
            <a:rect l="l" t="t" r="r" b="b"/>
            <a:pathLst>
              <a:path w="154939" h="180975">
                <a:moveTo>
                  <a:pt x="154452" y="0"/>
                </a:moveTo>
                <a:lnTo>
                  <a:pt x="0" y="90217"/>
                </a:lnTo>
                <a:lnTo>
                  <a:pt x="154452" y="180434"/>
                </a:lnTo>
                <a:lnTo>
                  <a:pt x="15445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bk object 48"/>
          <p:cNvSpPr/>
          <p:nvPr/>
        </p:nvSpPr>
        <p:spPr>
          <a:xfrm>
            <a:off x="4372720" y="247941"/>
            <a:ext cx="153035" cy="177800"/>
          </a:xfrm>
          <a:custGeom>
            <a:avLst/>
            <a:gdLst/>
            <a:ahLst/>
            <a:cxnLst/>
            <a:rect l="l" t="t" r="r" b="b"/>
            <a:pathLst>
              <a:path w="153035" h="177800">
                <a:moveTo>
                  <a:pt x="0" y="0"/>
                </a:moveTo>
                <a:lnTo>
                  <a:pt x="0" y="177376"/>
                </a:lnTo>
                <a:lnTo>
                  <a:pt x="152796" y="8868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bk object 49"/>
          <p:cNvSpPr/>
          <p:nvPr/>
        </p:nvSpPr>
        <p:spPr>
          <a:xfrm>
            <a:off x="4852773" y="250999"/>
            <a:ext cx="148590" cy="171450"/>
          </a:xfrm>
          <a:custGeom>
            <a:avLst/>
            <a:gdLst/>
            <a:ahLst/>
            <a:cxnLst/>
            <a:rect l="l" t="t" r="r" b="b"/>
            <a:pathLst>
              <a:path w="148589" h="171450">
                <a:moveTo>
                  <a:pt x="148208" y="0"/>
                </a:moveTo>
                <a:lnTo>
                  <a:pt x="0" y="85629"/>
                </a:lnTo>
                <a:lnTo>
                  <a:pt x="148208" y="171259"/>
                </a:lnTo>
                <a:lnTo>
                  <a:pt x="14820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bk object 50"/>
          <p:cNvSpPr/>
          <p:nvPr/>
        </p:nvSpPr>
        <p:spPr>
          <a:xfrm>
            <a:off x="5167668" y="254057"/>
            <a:ext cx="142240" cy="165735"/>
          </a:xfrm>
          <a:custGeom>
            <a:avLst/>
            <a:gdLst/>
            <a:ahLst/>
            <a:cxnLst/>
            <a:rect l="l" t="t" r="r" b="b"/>
            <a:pathLst>
              <a:path w="142239" h="165734">
                <a:moveTo>
                  <a:pt x="0" y="0"/>
                </a:moveTo>
                <a:lnTo>
                  <a:pt x="0" y="165143"/>
                </a:lnTo>
                <a:lnTo>
                  <a:pt x="142218" y="8257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bk object 51"/>
          <p:cNvSpPr/>
          <p:nvPr/>
        </p:nvSpPr>
        <p:spPr>
          <a:xfrm>
            <a:off x="5239542" y="15644"/>
            <a:ext cx="160655" cy="185420"/>
          </a:xfrm>
          <a:custGeom>
            <a:avLst/>
            <a:gdLst/>
            <a:ahLst/>
            <a:cxnLst/>
            <a:rect l="l" t="t" r="r" b="b"/>
            <a:pathLst>
              <a:path w="160654" h="185420">
                <a:moveTo>
                  <a:pt x="160442" y="0"/>
                </a:moveTo>
                <a:lnTo>
                  <a:pt x="0" y="91746"/>
                </a:lnTo>
                <a:lnTo>
                  <a:pt x="160442" y="184894"/>
                </a:lnTo>
                <a:lnTo>
                  <a:pt x="16044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bk object 52"/>
          <p:cNvSpPr/>
          <p:nvPr/>
        </p:nvSpPr>
        <p:spPr>
          <a:xfrm>
            <a:off x="1636154" y="82925"/>
            <a:ext cx="43180" cy="50800"/>
          </a:xfrm>
          <a:custGeom>
            <a:avLst/>
            <a:gdLst/>
            <a:ahLst/>
            <a:cxnLst/>
            <a:rect l="l" t="t" r="r" b="b"/>
            <a:pathLst>
              <a:path w="43180" h="50800">
                <a:moveTo>
                  <a:pt x="0" y="0"/>
                </a:moveTo>
                <a:lnTo>
                  <a:pt x="0" y="50460"/>
                </a:lnTo>
                <a:lnTo>
                  <a:pt x="42691" y="2446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bk object 53"/>
          <p:cNvSpPr/>
          <p:nvPr/>
        </p:nvSpPr>
        <p:spPr>
          <a:xfrm>
            <a:off x="1631566" y="533884"/>
            <a:ext cx="55244" cy="62865"/>
          </a:xfrm>
          <a:custGeom>
            <a:avLst/>
            <a:gdLst/>
            <a:ahLst/>
            <a:cxnLst/>
            <a:rect l="l" t="t" r="r" b="b"/>
            <a:pathLst>
              <a:path w="55244" h="62865">
                <a:moveTo>
                  <a:pt x="0" y="0"/>
                </a:moveTo>
                <a:lnTo>
                  <a:pt x="0" y="62693"/>
                </a:lnTo>
                <a:lnTo>
                  <a:pt x="54925" y="3211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bk object 54"/>
          <p:cNvSpPr/>
          <p:nvPr/>
        </p:nvSpPr>
        <p:spPr>
          <a:xfrm>
            <a:off x="2125254" y="518593"/>
            <a:ext cx="80010" cy="93345"/>
          </a:xfrm>
          <a:custGeom>
            <a:avLst/>
            <a:gdLst/>
            <a:ahLst/>
            <a:cxnLst/>
            <a:rect l="l" t="t" r="r" b="b"/>
            <a:pathLst>
              <a:path w="80010" h="93345">
                <a:moveTo>
                  <a:pt x="79520" y="0"/>
                </a:moveTo>
                <a:lnTo>
                  <a:pt x="0" y="47402"/>
                </a:lnTo>
                <a:lnTo>
                  <a:pt x="79520" y="93275"/>
                </a:lnTo>
                <a:lnTo>
                  <a:pt x="7952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bk object 55"/>
          <p:cNvSpPr/>
          <p:nvPr/>
        </p:nvSpPr>
        <p:spPr>
          <a:xfrm>
            <a:off x="2411221" y="510947"/>
            <a:ext cx="95250" cy="108585"/>
          </a:xfrm>
          <a:custGeom>
            <a:avLst/>
            <a:gdLst/>
            <a:ahLst/>
            <a:cxnLst/>
            <a:rect l="l" t="t" r="r" b="b"/>
            <a:pathLst>
              <a:path w="95250" h="108584">
                <a:moveTo>
                  <a:pt x="0" y="0"/>
                </a:moveTo>
                <a:lnTo>
                  <a:pt x="0" y="108439"/>
                </a:lnTo>
                <a:lnTo>
                  <a:pt x="94812" y="5504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bk object 56"/>
          <p:cNvSpPr/>
          <p:nvPr/>
        </p:nvSpPr>
        <p:spPr>
          <a:xfrm>
            <a:off x="2892803" y="497185"/>
            <a:ext cx="118110" cy="136525"/>
          </a:xfrm>
          <a:custGeom>
            <a:avLst/>
            <a:gdLst/>
            <a:ahLst/>
            <a:cxnLst/>
            <a:rect l="l" t="t" r="r" b="b"/>
            <a:pathLst>
              <a:path w="118110" h="136525">
                <a:moveTo>
                  <a:pt x="117751" y="0"/>
                </a:moveTo>
                <a:lnTo>
                  <a:pt x="0" y="68809"/>
                </a:lnTo>
                <a:lnTo>
                  <a:pt x="117751" y="135963"/>
                </a:lnTo>
                <a:lnTo>
                  <a:pt x="11775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bk object 57"/>
          <p:cNvSpPr/>
          <p:nvPr/>
        </p:nvSpPr>
        <p:spPr>
          <a:xfrm>
            <a:off x="3192406" y="492598"/>
            <a:ext cx="127000" cy="146685"/>
          </a:xfrm>
          <a:custGeom>
            <a:avLst/>
            <a:gdLst/>
            <a:ahLst/>
            <a:cxnLst/>
            <a:rect l="l" t="t" r="r" b="b"/>
            <a:pathLst>
              <a:path w="127000" h="146684">
                <a:moveTo>
                  <a:pt x="0" y="0"/>
                </a:moveTo>
                <a:lnTo>
                  <a:pt x="0" y="146666"/>
                </a:lnTo>
                <a:lnTo>
                  <a:pt x="126926" y="7339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bk object 58"/>
          <p:cNvSpPr/>
          <p:nvPr/>
        </p:nvSpPr>
        <p:spPr>
          <a:xfrm>
            <a:off x="3673987" y="488011"/>
            <a:ext cx="133350" cy="154940"/>
          </a:xfrm>
          <a:custGeom>
            <a:avLst/>
            <a:gdLst/>
            <a:ahLst/>
            <a:cxnLst/>
            <a:rect l="l" t="t" r="r" b="b"/>
            <a:pathLst>
              <a:path w="133350" h="154940">
                <a:moveTo>
                  <a:pt x="133043" y="0"/>
                </a:moveTo>
                <a:lnTo>
                  <a:pt x="0" y="77984"/>
                </a:lnTo>
                <a:lnTo>
                  <a:pt x="133043" y="154312"/>
                </a:lnTo>
                <a:lnTo>
                  <a:pt x="13304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bk object 59"/>
          <p:cNvSpPr/>
          <p:nvPr/>
        </p:nvSpPr>
        <p:spPr>
          <a:xfrm>
            <a:off x="3981236" y="486482"/>
            <a:ext cx="137795" cy="157480"/>
          </a:xfrm>
          <a:custGeom>
            <a:avLst/>
            <a:gdLst/>
            <a:ahLst/>
            <a:cxnLst/>
            <a:rect l="l" t="t" r="r" b="b"/>
            <a:pathLst>
              <a:path w="137795" h="157479">
                <a:moveTo>
                  <a:pt x="0" y="0"/>
                </a:moveTo>
                <a:lnTo>
                  <a:pt x="0" y="157370"/>
                </a:lnTo>
                <a:lnTo>
                  <a:pt x="137631" y="7951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bk object 60"/>
          <p:cNvSpPr/>
          <p:nvPr/>
        </p:nvSpPr>
        <p:spPr>
          <a:xfrm>
            <a:off x="4468935" y="489540"/>
            <a:ext cx="130175" cy="151765"/>
          </a:xfrm>
          <a:custGeom>
            <a:avLst/>
            <a:gdLst/>
            <a:ahLst/>
            <a:cxnLst/>
            <a:rect l="l" t="t" r="r" b="b"/>
            <a:pathLst>
              <a:path w="130175" h="151765">
                <a:moveTo>
                  <a:pt x="129984" y="0"/>
                </a:moveTo>
                <a:lnTo>
                  <a:pt x="0" y="76455"/>
                </a:lnTo>
                <a:lnTo>
                  <a:pt x="129984" y="151254"/>
                </a:lnTo>
                <a:lnTo>
                  <a:pt x="129984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bk object 61"/>
          <p:cNvSpPr/>
          <p:nvPr/>
        </p:nvSpPr>
        <p:spPr>
          <a:xfrm>
            <a:off x="4776311" y="491069"/>
            <a:ext cx="128905" cy="148590"/>
          </a:xfrm>
          <a:custGeom>
            <a:avLst/>
            <a:gdLst/>
            <a:ahLst/>
            <a:cxnLst/>
            <a:rect l="l" t="t" r="r" b="b"/>
            <a:pathLst>
              <a:path w="128904" h="148590">
                <a:moveTo>
                  <a:pt x="0" y="0"/>
                </a:moveTo>
                <a:lnTo>
                  <a:pt x="0" y="148195"/>
                </a:lnTo>
                <a:lnTo>
                  <a:pt x="128328" y="7492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bk object 62"/>
          <p:cNvSpPr/>
          <p:nvPr/>
        </p:nvSpPr>
        <p:spPr>
          <a:xfrm>
            <a:off x="5268597" y="497185"/>
            <a:ext cx="118110" cy="136525"/>
          </a:xfrm>
          <a:custGeom>
            <a:avLst/>
            <a:gdLst/>
            <a:ahLst/>
            <a:cxnLst/>
            <a:rect l="l" t="t" r="r" b="b"/>
            <a:pathLst>
              <a:path w="118110" h="136525">
                <a:moveTo>
                  <a:pt x="117623" y="0"/>
                </a:moveTo>
                <a:lnTo>
                  <a:pt x="0" y="68809"/>
                </a:lnTo>
                <a:lnTo>
                  <a:pt x="117623" y="135963"/>
                </a:lnTo>
                <a:lnTo>
                  <a:pt x="11762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bk object 63"/>
          <p:cNvSpPr/>
          <p:nvPr/>
        </p:nvSpPr>
        <p:spPr>
          <a:xfrm>
            <a:off x="5559025" y="17173"/>
            <a:ext cx="158115" cy="182245"/>
          </a:xfrm>
          <a:custGeom>
            <a:avLst/>
            <a:gdLst/>
            <a:ahLst/>
            <a:cxnLst/>
            <a:rect l="l" t="t" r="r" b="b"/>
            <a:pathLst>
              <a:path w="158114" h="182245">
                <a:moveTo>
                  <a:pt x="0" y="0"/>
                </a:moveTo>
                <a:lnTo>
                  <a:pt x="0" y="181836"/>
                </a:lnTo>
                <a:lnTo>
                  <a:pt x="157511" y="9021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bk object 64"/>
          <p:cNvSpPr/>
          <p:nvPr/>
        </p:nvSpPr>
        <p:spPr>
          <a:xfrm>
            <a:off x="1365479" y="89041"/>
            <a:ext cx="32384" cy="36830"/>
          </a:xfrm>
          <a:custGeom>
            <a:avLst/>
            <a:gdLst/>
            <a:ahLst/>
            <a:cxnLst/>
            <a:rect l="l" t="t" r="r" b="b"/>
            <a:pathLst>
              <a:path w="32384" h="36830">
                <a:moveTo>
                  <a:pt x="32113" y="0"/>
                </a:moveTo>
                <a:lnTo>
                  <a:pt x="0" y="18349"/>
                </a:lnTo>
                <a:lnTo>
                  <a:pt x="32113" y="36698"/>
                </a:lnTo>
                <a:lnTo>
                  <a:pt x="3211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bk object 65"/>
          <p:cNvSpPr/>
          <p:nvPr/>
        </p:nvSpPr>
        <p:spPr>
          <a:xfrm>
            <a:off x="1741544" y="758535"/>
            <a:ext cx="61594" cy="72390"/>
          </a:xfrm>
          <a:custGeom>
            <a:avLst/>
            <a:gdLst/>
            <a:ahLst/>
            <a:cxnLst/>
            <a:rect l="l" t="t" r="r" b="b"/>
            <a:pathLst>
              <a:path w="61594" h="72390">
                <a:moveTo>
                  <a:pt x="61169" y="0"/>
                </a:moveTo>
                <a:lnTo>
                  <a:pt x="0" y="35169"/>
                </a:lnTo>
                <a:lnTo>
                  <a:pt x="61169" y="71868"/>
                </a:lnTo>
                <a:lnTo>
                  <a:pt x="6116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bk object 66"/>
          <p:cNvSpPr/>
          <p:nvPr/>
        </p:nvSpPr>
        <p:spPr>
          <a:xfrm>
            <a:off x="2022923" y="752419"/>
            <a:ext cx="72390" cy="83185"/>
          </a:xfrm>
          <a:custGeom>
            <a:avLst/>
            <a:gdLst/>
            <a:ahLst/>
            <a:cxnLst/>
            <a:rect l="l" t="t" r="r" b="b"/>
            <a:pathLst>
              <a:path w="72389" h="83184">
                <a:moveTo>
                  <a:pt x="0" y="0"/>
                </a:moveTo>
                <a:lnTo>
                  <a:pt x="0" y="82571"/>
                </a:lnTo>
                <a:lnTo>
                  <a:pt x="71874" y="4128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bk object 67"/>
          <p:cNvSpPr/>
          <p:nvPr/>
        </p:nvSpPr>
        <p:spPr>
          <a:xfrm>
            <a:off x="2512151" y="740186"/>
            <a:ext cx="93345" cy="108585"/>
          </a:xfrm>
          <a:custGeom>
            <a:avLst/>
            <a:gdLst/>
            <a:ahLst/>
            <a:cxnLst/>
            <a:rect l="l" t="t" r="r" b="b"/>
            <a:pathLst>
              <a:path w="93344" h="108584">
                <a:moveTo>
                  <a:pt x="93155" y="0"/>
                </a:moveTo>
                <a:lnTo>
                  <a:pt x="0" y="53518"/>
                </a:lnTo>
                <a:lnTo>
                  <a:pt x="93155" y="108566"/>
                </a:lnTo>
                <a:lnTo>
                  <a:pt x="9315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bk object 68"/>
          <p:cNvSpPr/>
          <p:nvPr/>
        </p:nvSpPr>
        <p:spPr>
          <a:xfrm>
            <a:off x="2804107" y="735599"/>
            <a:ext cx="102870" cy="118110"/>
          </a:xfrm>
          <a:custGeom>
            <a:avLst/>
            <a:gdLst/>
            <a:ahLst/>
            <a:cxnLst/>
            <a:rect l="l" t="t" r="r" b="b"/>
            <a:pathLst>
              <a:path w="102869" h="118109">
                <a:moveTo>
                  <a:pt x="0" y="0"/>
                </a:moveTo>
                <a:lnTo>
                  <a:pt x="0" y="117741"/>
                </a:lnTo>
                <a:lnTo>
                  <a:pt x="102458" y="5810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bk object 69"/>
          <p:cNvSpPr/>
          <p:nvPr/>
        </p:nvSpPr>
        <p:spPr>
          <a:xfrm>
            <a:off x="3290277" y="727953"/>
            <a:ext cx="114935" cy="133350"/>
          </a:xfrm>
          <a:custGeom>
            <a:avLst/>
            <a:gdLst/>
            <a:ahLst/>
            <a:cxnLst/>
            <a:rect l="l" t="t" r="r" b="b"/>
            <a:pathLst>
              <a:path w="114935" h="133350">
                <a:moveTo>
                  <a:pt x="114692" y="0"/>
                </a:moveTo>
                <a:lnTo>
                  <a:pt x="0" y="65751"/>
                </a:lnTo>
                <a:lnTo>
                  <a:pt x="114692" y="133032"/>
                </a:lnTo>
                <a:lnTo>
                  <a:pt x="11469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bk object 70"/>
          <p:cNvSpPr/>
          <p:nvPr/>
        </p:nvSpPr>
        <p:spPr>
          <a:xfrm>
            <a:off x="3591409" y="726424"/>
            <a:ext cx="118110" cy="134620"/>
          </a:xfrm>
          <a:custGeom>
            <a:avLst/>
            <a:gdLst/>
            <a:ahLst/>
            <a:cxnLst/>
            <a:rect l="l" t="t" r="r" b="b"/>
            <a:pathLst>
              <a:path w="118110" h="134619">
                <a:moveTo>
                  <a:pt x="0" y="0"/>
                </a:moveTo>
                <a:lnTo>
                  <a:pt x="0" y="134561"/>
                </a:lnTo>
                <a:lnTo>
                  <a:pt x="117751" y="6728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bk object 71"/>
          <p:cNvSpPr/>
          <p:nvPr/>
        </p:nvSpPr>
        <p:spPr>
          <a:xfrm>
            <a:off x="4082166" y="727953"/>
            <a:ext cx="114935" cy="133350"/>
          </a:xfrm>
          <a:custGeom>
            <a:avLst/>
            <a:gdLst/>
            <a:ahLst/>
            <a:cxnLst/>
            <a:rect l="l" t="t" r="r" b="b"/>
            <a:pathLst>
              <a:path w="114935" h="133350">
                <a:moveTo>
                  <a:pt x="114692" y="0"/>
                </a:moveTo>
                <a:lnTo>
                  <a:pt x="0" y="65751"/>
                </a:lnTo>
                <a:lnTo>
                  <a:pt x="114692" y="133032"/>
                </a:lnTo>
                <a:lnTo>
                  <a:pt x="11469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bk object 72"/>
          <p:cNvSpPr/>
          <p:nvPr/>
        </p:nvSpPr>
        <p:spPr>
          <a:xfrm>
            <a:off x="4386483" y="729482"/>
            <a:ext cx="110489" cy="128905"/>
          </a:xfrm>
          <a:custGeom>
            <a:avLst/>
            <a:gdLst/>
            <a:ahLst/>
            <a:cxnLst/>
            <a:rect l="l" t="t" r="r" b="b"/>
            <a:pathLst>
              <a:path w="110489" h="128905">
                <a:moveTo>
                  <a:pt x="0" y="0"/>
                </a:moveTo>
                <a:lnTo>
                  <a:pt x="0" y="128444"/>
                </a:lnTo>
                <a:lnTo>
                  <a:pt x="109977" y="6422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bk object 73"/>
          <p:cNvSpPr/>
          <p:nvPr/>
        </p:nvSpPr>
        <p:spPr>
          <a:xfrm>
            <a:off x="4881701" y="734069"/>
            <a:ext cx="104139" cy="119380"/>
          </a:xfrm>
          <a:custGeom>
            <a:avLst/>
            <a:gdLst/>
            <a:ahLst/>
            <a:cxnLst/>
            <a:rect l="l" t="t" r="r" b="b"/>
            <a:pathLst>
              <a:path w="104139" h="119380">
                <a:moveTo>
                  <a:pt x="103987" y="0"/>
                </a:moveTo>
                <a:lnTo>
                  <a:pt x="0" y="59635"/>
                </a:lnTo>
                <a:lnTo>
                  <a:pt x="103987" y="119270"/>
                </a:lnTo>
                <a:lnTo>
                  <a:pt x="10398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bk object 74"/>
          <p:cNvSpPr/>
          <p:nvPr/>
        </p:nvSpPr>
        <p:spPr>
          <a:xfrm>
            <a:off x="5182960" y="737128"/>
            <a:ext cx="98425" cy="113664"/>
          </a:xfrm>
          <a:custGeom>
            <a:avLst/>
            <a:gdLst/>
            <a:ahLst/>
            <a:cxnLst/>
            <a:rect l="l" t="t" r="r" b="b"/>
            <a:pathLst>
              <a:path w="98425" h="113665">
                <a:moveTo>
                  <a:pt x="0" y="0"/>
                </a:moveTo>
                <a:lnTo>
                  <a:pt x="0" y="113153"/>
                </a:lnTo>
                <a:lnTo>
                  <a:pt x="97871" y="5657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bk object 75"/>
          <p:cNvSpPr/>
          <p:nvPr/>
        </p:nvSpPr>
        <p:spPr>
          <a:xfrm>
            <a:off x="5572788" y="498714"/>
            <a:ext cx="114935" cy="133350"/>
          </a:xfrm>
          <a:custGeom>
            <a:avLst/>
            <a:gdLst/>
            <a:ahLst/>
            <a:cxnLst/>
            <a:rect l="l" t="t" r="r" b="b"/>
            <a:pathLst>
              <a:path w="114935" h="133350">
                <a:moveTo>
                  <a:pt x="0" y="0"/>
                </a:moveTo>
                <a:lnTo>
                  <a:pt x="0" y="132904"/>
                </a:lnTo>
                <a:lnTo>
                  <a:pt x="114692" y="6728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bk object 76"/>
          <p:cNvSpPr/>
          <p:nvPr/>
        </p:nvSpPr>
        <p:spPr>
          <a:xfrm>
            <a:off x="5652308" y="258645"/>
            <a:ext cx="136525" cy="156210"/>
          </a:xfrm>
          <a:custGeom>
            <a:avLst/>
            <a:gdLst/>
            <a:ahLst/>
            <a:cxnLst/>
            <a:rect l="l" t="t" r="r" b="b"/>
            <a:pathLst>
              <a:path w="136525" h="156209">
                <a:moveTo>
                  <a:pt x="135974" y="0"/>
                </a:moveTo>
                <a:lnTo>
                  <a:pt x="0" y="77984"/>
                </a:lnTo>
                <a:lnTo>
                  <a:pt x="135974" y="155968"/>
                </a:lnTo>
                <a:lnTo>
                  <a:pt x="135974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bk object 77"/>
          <p:cNvSpPr/>
          <p:nvPr/>
        </p:nvSpPr>
        <p:spPr>
          <a:xfrm>
            <a:off x="1243191" y="318280"/>
            <a:ext cx="32384" cy="36830"/>
          </a:xfrm>
          <a:custGeom>
            <a:avLst/>
            <a:gdLst/>
            <a:ahLst/>
            <a:cxnLst/>
            <a:rect l="l" t="t" r="r" b="b"/>
            <a:pathLst>
              <a:path w="32384" h="36829">
                <a:moveTo>
                  <a:pt x="0" y="0"/>
                </a:moveTo>
                <a:lnTo>
                  <a:pt x="0" y="36698"/>
                </a:lnTo>
                <a:lnTo>
                  <a:pt x="32062" y="1834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bk object 78"/>
          <p:cNvSpPr/>
          <p:nvPr/>
        </p:nvSpPr>
        <p:spPr>
          <a:xfrm>
            <a:off x="1357833" y="541529"/>
            <a:ext cx="43180" cy="49530"/>
          </a:xfrm>
          <a:custGeom>
            <a:avLst/>
            <a:gdLst/>
            <a:ahLst/>
            <a:cxnLst/>
            <a:rect l="l" t="t" r="r" b="b"/>
            <a:pathLst>
              <a:path w="43180" h="49529">
                <a:moveTo>
                  <a:pt x="42818" y="0"/>
                </a:moveTo>
                <a:lnTo>
                  <a:pt x="0" y="24465"/>
                </a:lnTo>
                <a:lnTo>
                  <a:pt x="42818" y="48931"/>
                </a:lnTo>
                <a:lnTo>
                  <a:pt x="4281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bk object 79"/>
          <p:cNvSpPr/>
          <p:nvPr/>
        </p:nvSpPr>
        <p:spPr>
          <a:xfrm>
            <a:off x="1356304" y="995547"/>
            <a:ext cx="46355" cy="53975"/>
          </a:xfrm>
          <a:custGeom>
            <a:avLst/>
            <a:gdLst/>
            <a:ahLst/>
            <a:cxnLst/>
            <a:rect l="l" t="t" r="r" b="b"/>
            <a:pathLst>
              <a:path w="46355" h="53975">
                <a:moveTo>
                  <a:pt x="45877" y="0"/>
                </a:moveTo>
                <a:lnTo>
                  <a:pt x="0" y="27523"/>
                </a:lnTo>
                <a:lnTo>
                  <a:pt x="45877" y="53518"/>
                </a:lnTo>
                <a:lnTo>
                  <a:pt x="4587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bk object 80"/>
          <p:cNvSpPr/>
          <p:nvPr/>
        </p:nvSpPr>
        <p:spPr>
          <a:xfrm>
            <a:off x="1631566" y="990959"/>
            <a:ext cx="55244" cy="62865"/>
          </a:xfrm>
          <a:custGeom>
            <a:avLst/>
            <a:gdLst/>
            <a:ahLst/>
            <a:cxnLst/>
            <a:rect l="l" t="t" r="r" b="b"/>
            <a:pathLst>
              <a:path w="55244" h="62865">
                <a:moveTo>
                  <a:pt x="0" y="0"/>
                </a:moveTo>
                <a:lnTo>
                  <a:pt x="0" y="62693"/>
                </a:lnTo>
                <a:lnTo>
                  <a:pt x="54925" y="3211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bk object 81"/>
          <p:cNvSpPr/>
          <p:nvPr/>
        </p:nvSpPr>
        <p:spPr>
          <a:xfrm>
            <a:off x="2129842" y="981785"/>
            <a:ext cx="73660" cy="83185"/>
          </a:xfrm>
          <a:custGeom>
            <a:avLst/>
            <a:gdLst/>
            <a:ahLst/>
            <a:cxnLst/>
            <a:rect l="l" t="t" r="r" b="b"/>
            <a:pathLst>
              <a:path w="73660" h="83184">
                <a:moveTo>
                  <a:pt x="73403" y="0"/>
                </a:moveTo>
                <a:lnTo>
                  <a:pt x="0" y="41285"/>
                </a:lnTo>
                <a:lnTo>
                  <a:pt x="73403" y="82571"/>
                </a:lnTo>
                <a:lnTo>
                  <a:pt x="7340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bk object 82"/>
          <p:cNvSpPr/>
          <p:nvPr/>
        </p:nvSpPr>
        <p:spPr>
          <a:xfrm>
            <a:off x="2415809" y="975668"/>
            <a:ext cx="81280" cy="93345"/>
          </a:xfrm>
          <a:custGeom>
            <a:avLst/>
            <a:gdLst/>
            <a:ahLst/>
            <a:cxnLst/>
            <a:rect l="l" t="t" r="r" b="b"/>
            <a:pathLst>
              <a:path w="81280" h="93344">
                <a:moveTo>
                  <a:pt x="0" y="0"/>
                </a:moveTo>
                <a:lnTo>
                  <a:pt x="0" y="93275"/>
                </a:lnTo>
                <a:lnTo>
                  <a:pt x="81049" y="4740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bk object 83"/>
          <p:cNvSpPr/>
          <p:nvPr/>
        </p:nvSpPr>
        <p:spPr>
          <a:xfrm>
            <a:off x="2909624" y="969552"/>
            <a:ext cx="92075" cy="107314"/>
          </a:xfrm>
          <a:custGeom>
            <a:avLst/>
            <a:gdLst/>
            <a:ahLst/>
            <a:cxnLst/>
            <a:rect l="l" t="t" r="r" b="b"/>
            <a:pathLst>
              <a:path w="92075" h="107315">
                <a:moveTo>
                  <a:pt x="91754" y="0"/>
                </a:moveTo>
                <a:lnTo>
                  <a:pt x="0" y="53518"/>
                </a:lnTo>
                <a:lnTo>
                  <a:pt x="91754" y="106910"/>
                </a:lnTo>
                <a:lnTo>
                  <a:pt x="91754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bk object 84"/>
          <p:cNvSpPr/>
          <p:nvPr/>
        </p:nvSpPr>
        <p:spPr>
          <a:xfrm>
            <a:off x="3203110" y="968023"/>
            <a:ext cx="96520" cy="110489"/>
          </a:xfrm>
          <a:custGeom>
            <a:avLst/>
            <a:gdLst/>
            <a:ahLst/>
            <a:cxnLst/>
            <a:rect l="l" t="t" r="r" b="b"/>
            <a:pathLst>
              <a:path w="96520" h="110490">
                <a:moveTo>
                  <a:pt x="0" y="0"/>
                </a:moveTo>
                <a:lnTo>
                  <a:pt x="0" y="109968"/>
                </a:lnTo>
                <a:lnTo>
                  <a:pt x="96341" y="5504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bk object 85"/>
          <p:cNvSpPr/>
          <p:nvPr/>
        </p:nvSpPr>
        <p:spPr>
          <a:xfrm>
            <a:off x="3698455" y="966494"/>
            <a:ext cx="96520" cy="111760"/>
          </a:xfrm>
          <a:custGeom>
            <a:avLst/>
            <a:gdLst/>
            <a:ahLst/>
            <a:cxnLst/>
            <a:rect l="l" t="t" r="r" b="b"/>
            <a:pathLst>
              <a:path w="96520" h="111759">
                <a:moveTo>
                  <a:pt x="96341" y="0"/>
                </a:moveTo>
                <a:lnTo>
                  <a:pt x="0" y="56576"/>
                </a:lnTo>
                <a:lnTo>
                  <a:pt x="96341" y="111497"/>
                </a:lnTo>
                <a:lnTo>
                  <a:pt x="9634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bk object 86"/>
          <p:cNvSpPr/>
          <p:nvPr/>
        </p:nvSpPr>
        <p:spPr>
          <a:xfrm>
            <a:off x="3994999" y="968023"/>
            <a:ext cx="95250" cy="110489"/>
          </a:xfrm>
          <a:custGeom>
            <a:avLst/>
            <a:gdLst/>
            <a:ahLst/>
            <a:cxnLst/>
            <a:rect l="l" t="t" r="r" b="b"/>
            <a:pathLst>
              <a:path w="95250" h="110490">
                <a:moveTo>
                  <a:pt x="0" y="0"/>
                </a:moveTo>
                <a:lnTo>
                  <a:pt x="0" y="109968"/>
                </a:lnTo>
                <a:lnTo>
                  <a:pt x="94812" y="5504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bk object 87"/>
          <p:cNvSpPr/>
          <p:nvPr/>
        </p:nvSpPr>
        <p:spPr>
          <a:xfrm>
            <a:off x="4496461" y="971081"/>
            <a:ext cx="88900" cy="102870"/>
          </a:xfrm>
          <a:custGeom>
            <a:avLst/>
            <a:gdLst/>
            <a:ahLst/>
            <a:cxnLst/>
            <a:rect l="l" t="t" r="r" b="b"/>
            <a:pathLst>
              <a:path w="88900" h="102869">
                <a:moveTo>
                  <a:pt x="88695" y="0"/>
                </a:moveTo>
                <a:lnTo>
                  <a:pt x="0" y="51989"/>
                </a:lnTo>
                <a:lnTo>
                  <a:pt x="88695" y="102450"/>
                </a:lnTo>
                <a:lnTo>
                  <a:pt x="8869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bk object 88"/>
          <p:cNvSpPr/>
          <p:nvPr/>
        </p:nvSpPr>
        <p:spPr>
          <a:xfrm>
            <a:off x="4791604" y="974139"/>
            <a:ext cx="84455" cy="98425"/>
          </a:xfrm>
          <a:custGeom>
            <a:avLst/>
            <a:gdLst/>
            <a:ahLst/>
            <a:cxnLst/>
            <a:rect l="l" t="t" r="r" b="b"/>
            <a:pathLst>
              <a:path w="84454" h="98425">
                <a:moveTo>
                  <a:pt x="0" y="0"/>
                </a:moveTo>
                <a:lnTo>
                  <a:pt x="0" y="97862"/>
                </a:lnTo>
                <a:lnTo>
                  <a:pt x="83980" y="4893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bk object 89"/>
          <p:cNvSpPr/>
          <p:nvPr/>
        </p:nvSpPr>
        <p:spPr>
          <a:xfrm>
            <a:off x="5296124" y="978727"/>
            <a:ext cx="76835" cy="88900"/>
          </a:xfrm>
          <a:custGeom>
            <a:avLst/>
            <a:gdLst/>
            <a:ahLst/>
            <a:cxnLst/>
            <a:rect l="l" t="t" r="r" b="b"/>
            <a:pathLst>
              <a:path w="76835" h="88900">
                <a:moveTo>
                  <a:pt x="76334" y="0"/>
                </a:moveTo>
                <a:lnTo>
                  <a:pt x="0" y="44344"/>
                </a:lnTo>
                <a:lnTo>
                  <a:pt x="76334" y="88688"/>
                </a:lnTo>
                <a:lnTo>
                  <a:pt x="76334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bk object 90"/>
          <p:cNvSpPr/>
          <p:nvPr/>
        </p:nvSpPr>
        <p:spPr>
          <a:xfrm>
            <a:off x="5585022" y="978727"/>
            <a:ext cx="78105" cy="88900"/>
          </a:xfrm>
          <a:custGeom>
            <a:avLst/>
            <a:gdLst/>
            <a:ahLst/>
            <a:cxnLst/>
            <a:rect l="l" t="t" r="r" b="b"/>
            <a:pathLst>
              <a:path w="78104" h="88900">
                <a:moveTo>
                  <a:pt x="0" y="0"/>
                </a:moveTo>
                <a:lnTo>
                  <a:pt x="0" y="88688"/>
                </a:lnTo>
                <a:lnTo>
                  <a:pt x="77990" y="4434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bk object 91"/>
          <p:cNvSpPr/>
          <p:nvPr/>
        </p:nvSpPr>
        <p:spPr>
          <a:xfrm>
            <a:off x="5679834" y="738657"/>
            <a:ext cx="95250" cy="110489"/>
          </a:xfrm>
          <a:custGeom>
            <a:avLst/>
            <a:gdLst/>
            <a:ahLst/>
            <a:cxnLst/>
            <a:rect l="l" t="t" r="r" b="b"/>
            <a:pathLst>
              <a:path w="95250" h="110490">
                <a:moveTo>
                  <a:pt x="94812" y="0"/>
                </a:moveTo>
                <a:lnTo>
                  <a:pt x="0" y="55047"/>
                </a:lnTo>
                <a:lnTo>
                  <a:pt x="94812" y="110095"/>
                </a:lnTo>
                <a:lnTo>
                  <a:pt x="9481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bk object 92"/>
          <p:cNvSpPr/>
          <p:nvPr/>
        </p:nvSpPr>
        <p:spPr>
          <a:xfrm>
            <a:off x="5962615" y="260174"/>
            <a:ext cx="134620" cy="153035"/>
          </a:xfrm>
          <a:custGeom>
            <a:avLst/>
            <a:gdLst/>
            <a:ahLst/>
            <a:cxnLst/>
            <a:rect l="l" t="t" r="r" b="b"/>
            <a:pathLst>
              <a:path w="134620" h="153034">
                <a:moveTo>
                  <a:pt x="0" y="0"/>
                </a:moveTo>
                <a:lnTo>
                  <a:pt x="0" y="152910"/>
                </a:lnTo>
                <a:lnTo>
                  <a:pt x="134572" y="7645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bk object 93"/>
          <p:cNvSpPr/>
          <p:nvPr/>
        </p:nvSpPr>
        <p:spPr>
          <a:xfrm>
            <a:off x="6037548" y="18702"/>
            <a:ext cx="153035" cy="177800"/>
          </a:xfrm>
          <a:custGeom>
            <a:avLst/>
            <a:gdLst/>
            <a:ahLst/>
            <a:cxnLst/>
            <a:rect l="l" t="t" r="r" b="b"/>
            <a:pathLst>
              <a:path w="153035" h="177800">
                <a:moveTo>
                  <a:pt x="152923" y="0"/>
                </a:moveTo>
                <a:lnTo>
                  <a:pt x="0" y="88688"/>
                </a:lnTo>
                <a:lnTo>
                  <a:pt x="152923" y="177248"/>
                </a:lnTo>
                <a:lnTo>
                  <a:pt x="15292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bk object 94"/>
          <p:cNvSpPr/>
          <p:nvPr/>
        </p:nvSpPr>
        <p:spPr>
          <a:xfrm>
            <a:off x="853338" y="98216"/>
            <a:ext cx="15875" cy="18415"/>
          </a:xfrm>
          <a:custGeom>
            <a:avLst/>
            <a:gdLst/>
            <a:ahLst/>
            <a:cxnLst/>
            <a:rect l="l" t="t" r="r" b="b"/>
            <a:pathLst>
              <a:path w="15875" h="18414">
                <a:moveTo>
                  <a:pt x="0" y="0"/>
                </a:moveTo>
                <a:lnTo>
                  <a:pt x="0" y="18349"/>
                </a:lnTo>
                <a:lnTo>
                  <a:pt x="15292" y="917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bk object 95"/>
          <p:cNvSpPr/>
          <p:nvPr/>
        </p:nvSpPr>
        <p:spPr>
          <a:xfrm>
            <a:off x="974122" y="322867"/>
            <a:ext cx="24765" cy="27940"/>
          </a:xfrm>
          <a:custGeom>
            <a:avLst/>
            <a:gdLst/>
            <a:ahLst/>
            <a:cxnLst/>
            <a:rect l="l" t="t" r="r" b="b"/>
            <a:pathLst>
              <a:path w="24765" h="27939">
                <a:moveTo>
                  <a:pt x="24455" y="0"/>
                </a:moveTo>
                <a:lnTo>
                  <a:pt x="0" y="13761"/>
                </a:lnTo>
                <a:lnTo>
                  <a:pt x="24455" y="27523"/>
                </a:lnTo>
                <a:lnTo>
                  <a:pt x="2445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bk object 96"/>
          <p:cNvSpPr/>
          <p:nvPr/>
        </p:nvSpPr>
        <p:spPr>
          <a:xfrm>
            <a:off x="1241662" y="770768"/>
            <a:ext cx="40005" cy="46355"/>
          </a:xfrm>
          <a:custGeom>
            <a:avLst/>
            <a:gdLst/>
            <a:ahLst/>
            <a:cxnLst/>
            <a:rect l="l" t="t" r="r" b="b"/>
            <a:pathLst>
              <a:path w="40005" h="46355">
                <a:moveTo>
                  <a:pt x="0" y="0"/>
                </a:moveTo>
                <a:lnTo>
                  <a:pt x="0" y="45873"/>
                </a:lnTo>
                <a:lnTo>
                  <a:pt x="39709" y="2293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bk object 97"/>
          <p:cNvSpPr/>
          <p:nvPr/>
        </p:nvSpPr>
        <p:spPr>
          <a:xfrm>
            <a:off x="1240133" y="1227844"/>
            <a:ext cx="41275" cy="47625"/>
          </a:xfrm>
          <a:custGeom>
            <a:avLst/>
            <a:gdLst/>
            <a:ahLst/>
            <a:cxnLst/>
            <a:rect l="l" t="t" r="r" b="b"/>
            <a:pathLst>
              <a:path w="41275" h="47625">
                <a:moveTo>
                  <a:pt x="0" y="0"/>
                </a:moveTo>
                <a:lnTo>
                  <a:pt x="0" y="47402"/>
                </a:lnTo>
                <a:lnTo>
                  <a:pt x="41238" y="2293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bk object 98"/>
          <p:cNvSpPr/>
          <p:nvPr/>
        </p:nvSpPr>
        <p:spPr>
          <a:xfrm>
            <a:off x="1746131" y="1220198"/>
            <a:ext cx="55244" cy="62865"/>
          </a:xfrm>
          <a:custGeom>
            <a:avLst/>
            <a:gdLst/>
            <a:ahLst/>
            <a:cxnLst/>
            <a:rect l="l" t="t" r="r" b="b"/>
            <a:pathLst>
              <a:path w="55244" h="62865">
                <a:moveTo>
                  <a:pt x="55052" y="0"/>
                </a:moveTo>
                <a:lnTo>
                  <a:pt x="0" y="30582"/>
                </a:lnTo>
                <a:lnTo>
                  <a:pt x="55052" y="62693"/>
                </a:lnTo>
                <a:lnTo>
                  <a:pt x="5505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bk object 99"/>
          <p:cNvSpPr/>
          <p:nvPr/>
        </p:nvSpPr>
        <p:spPr>
          <a:xfrm>
            <a:off x="2025981" y="1215611"/>
            <a:ext cx="61594" cy="70485"/>
          </a:xfrm>
          <a:custGeom>
            <a:avLst/>
            <a:gdLst/>
            <a:ahLst/>
            <a:cxnLst/>
            <a:rect l="l" t="t" r="r" b="b"/>
            <a:pathLst>
              <a:path w="61594" h="70484">
                <a:moveTo>
                  <a:pt x="0" y="0"/>
                </a:moveTo>
                <a:lnTo>
                  <a:pt x="0" y="70338"/>
                </a:lnTo>
                <a:lnTo>
                  <a:pt x="61169" y="3516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bk object 100"/>
          <p:cNvSpPr/>
          <p:nvPr/>
        </p:nvSpPr>
        <p:spPr>
          <a:xfrm>
            <a:off x="2525914" y="1209494"/>
            <a:ext cx="73660" cy="84455"/>
          </a:xfrm>
          <a:custGeom>
            <a:avLst/>
            <a:gdLst/>
            <a:ahLst/>
            <a:cxnLst/>
            <a:rect l="l" t="t" r="r" b="b"/>
            <a:pathLst>
              <a:path w="73660" h="84455">
                <a:moveTo>
                  <a:pt x="73275" y="0"/>
                </a:moveTo>
                <a:lnTo>
                  <a:pt x="0" y="41285"/>
                </a:lnTo>
                <a:lnTo>
                  <a:pt x="73275" y="84100"/>
                </a:lnTo>
                <a:lnTo>
                  <a:pt x="7327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bk object 101"/>
          <p:cNvSpPr/>
          <p:nvPr/>
        </p:nvSpPr>
        <p:spPr>
          <a:xfrm>
            <a:off x="2813283" y="1206436"/>
            <a:ext cx="76835" cy="88900"/>
          </a:xfrm>
          <a:custGeom>
            <a:avLst/>
            <a:gdLst/>
            <a:ahLst/>
            <a:cxnLst/>
            <a:rect l="l" t="t" r="r" b="b"/>
            <a:pathLst>
              <a:path w="76835" h="88900">
                <a:moveTo>
                  <a:pt x="0" y="0"/>
                </a:moveTo>
                <a:lnTo>
                  <a:pt x="0" y="88688"/>
                </a:lnTo>
                <a:lnTo>
                  <a:pt x="76461" y="4434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bk object 102"/>
          <p:cNvSpPr/>
          <p:nvPr/>
        </p:nvSpPr>
        <p:spPr>
          <a:xfrm>
            <a:off x="3313215" y="1204907"/>
            <a:ext cx="81280" cy="93345"/>
          </a:xfrm>
          <a:custGeom>
            <a:avLst/>
            <a:gdLst/>
            <a:ahLst/>
            <a:cxnLst/>
            <a:rect l="l" t="t" r="r" b="b"/>
            <a:pathLst>
              <a:path w="81279" h="93344">
                <a:moveTo>
                  <a:pt x="81049" y="0"/>
                </a:moveTo>
                <a:lnTo>
                  <a:pt x="0" y="45873"/>
                </a:lnTo>
                <a:lnTo>
                  <a:pt x="81049" y="93275"/>
                </a:lnTo>
                <a:lnTo>
                  <a:pt x="8104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bk object 103"/>
          <p:cNvSpPr/>
          <p:nvPr/>
        </p:nvSpPr>
        <p:spPr>
          <a:xfrm>
            <a:off x="3603642" y="1204907"/>
            <a:ext cx="81280" cy="92075"/>
          </a:xfrm>
          <a:custGeom>
            <a:avLst/>
            <a:gdLst/>
            <a:ahLst/>
            <a:cxnLst/>
            <a:rect l="l" t="t" r="r" b="b"/>
            <a:pathLst>
              <a:path w="81279" h="92075">
                <a:moveTo>
                  <a:pt x="0" y="0"/>
                </a:moveTo>
                <a:lnTo>
                  <a:pt x="0" y="91746"/>
                </a:lnTo>
                <a:lnTo>
                  <a:pt x="81049" y="4587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bk object 104"/>
          <p:cNvSpPr/>
          <p:nvPr/>
        </p:nvSpPr>
        <p:spPr>
          <a:xfrm>
            <a:off x="4108163" y="1206436"/>
            <a:ext cx="76835" cy="88900"/>
          </a:xfrm>
          <a:custGeom>
            <a:avLst/>
            <a:gdLst/>
            <a:ahLst/>
            <a:cxnLst/>
            <a:rect l="l" t="t" r="r" b="b"/>
            <a:pathLst>
              <a:path w="76835" h="88900">
                <a:moveTo>
                  <a:pt x="76461" y="0"/>
                </a:moveTo>
                <a:lnTo>
                  <a:pt x="0" y="44344"/>
                </a:lnTo>
                <a:lnTo>
                  <a:pt x="76461" y="88688"/>
                </a:lnTo>
                <a:lnTo>
                  <a:pt x="7646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bk object 105"/>
          <p:cNvSpPr/>
          <p:nvPr/>
        </p:nvSpPr>
        <p:spPr>
          <a:xfrm>
            <a:off x="4398590" y="1209494"/>
            <a:ext cx="73660" cy="84455"/>
          </a:xfrm>
          <a:custGeom>
            <a:avLst/>
            <a:gdLst/>
            <a:ahLst/>
            <a:cxnLst/>
            <a:rect l="l" t="t" r="r" b="b"/>
            <a:pathLst>
              <a:path w="73660" h="84455">
                <a:moveTo>
                  <a:pt x="0" y="0"/>
                </a:moveTo>
                <a:lnTo>
                  <a:pt x="0" y="84100"/>
                </a:lnTo>
                <a:lnTo>
                  <a:pt x="73403" y="4128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bk object 106"/>
          <p:cNvSpPr/>
          <p:nvPr/>
        </p:nvSpPr>
        <p:spPr>
          <a:xfrm>
            <a:off x="4906169" y="1212553"/>
            <a:ext cx="67310" cy="78105"/>
          </a:xfrm>
          <a:custGeom>
            <a:avLst/>
            <a:gdLst/>
            <a:ahLst/>
            <a:cxnLst/>
            <a:rect l="l" t="t" r="r" b="b"/>
            <a:pathLst>
              <a:path w="67310" h="78105">
                <a:moveTo>
                  <a:pt x="67286" y="0"/>
                </a:moveTo>
                <a:lnTo>
                  <a:pt x="0" y="38227"/>
                </a:lnTo>
                <a:lnTo>
                  <a:pt x="67286" y="77984"/>
                </a:lnTo>
                <a:lnTo>
                  <a:pt x="6728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bk object 107"/>
          <p:cNvSpPr/>
          <p:nvPr/>
        </p:nvSpPr>
        <p:spPr>
          <a:xfrm>
            <a:off x="5193665" y="1215611"/>
            <a:ext cx="62865" cy="72390"/>
          </a:xfrm>
          <a:custGeom>
            <a:avLst/>
            <a:gdLst/>
            <a:ahLst/>
            <a:cxnLst/>
            <a:rect l="l" t="t" r="r" b="b"/>
            <a:pathLst>
              <a:path w="62864" h="72390">
                <a:moveTo>
                  <a:pt x="0" y="0"/>
                </a:moveTo>
                <a:lnTo>
                  <a:pt x="0" y="71868"/>
                </a:lnTo>
                <a:lnTo>
                  <a:pt x="62698" y="3516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bk object 108"/>
          <p:cNvSpPr/>
          <p:nvPr/>
        </p:nvSpPr>
        <p:spPr>
          <a:xfrm>
            <a:off x="5701243" y="1214082"/>
            <a:ext cx="64769" cy="74930"/>
          </a:xfrm>
          <a:custGeom>
            <a:avLst/>
            <a:gdLst/>
            <a:ahLst/>
            <a:cxnLst/>
            <a:rect l="l" t="t" r="r" b="b"/>
            <a:pathLst>
              <a:path w="64770" h="74930">
                <a:moveTo>
                  <a:pt x="64227" y="0"/>
                </a:moveTo>
                <a:lnTo>
                  <a:pt x="0" y="36698"/>
                </a:lnTo>
                <a:lnTo>
                  <a:pt x="64227" y="74926"/>
                </a:lnTo>
                <a:lnTo>
                  <a:pt x="6422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bk object 109"/>
          <p:cNvSpPr/>
          <p:nvPr/>
        </p:nvSpPr>
        <p:spPr>
          <a:xfrm>
            <a:off x="5976379" y="738657"/>
            <a:ext cx="95250" cy="110489"/>
          </a:xfrm>
          <a:custGeom>
            <a:avLst/>
            <a:gdLst/>
            <a:ahLst/>
            <a:cxnLst/>
            <a:rect l="l" t="t" r="r" b="b"/>
            <a:pathLst>
              <a:path w="95250" h="110490">
                <a:moveTo>
                  <a:pt x="0" y="0"/>
                </a:moveTo>
                <a:lnTo>
                  <a:pt x="0" y="110095"/>
                </a:lnTo>
                <a:lnTo>
                  <a:pt x="94812" y="5504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bk object 110"/>
          <p:cNvSpPr/>
          <p:nvPr/>
        </p:nvSpPr>
        <p:spPr>
          <a:xfrm>
            <a:off x="6063545" y="500244"/>
            <a:ext cx="113664" cy="131445"/>
          </a:xfrm>
          <a:custGeom>
            <a:avLst/>
            <a:gdLst/>
            <a:ahLst/>
            <a:cxnLst/>
            <a:rect l="l" t="t" r="r" b="b"/>
            <a:pathLst>
              <a:path w="113664" h="131445">
                <a:moveTo>
                  <a:pt x="113163" y="0"/>
                </a:moveTo>
                <a:lnTo>
                  <a:pt x="0" y="65751"/>
                </a:lnTo>
                <a:lnTo>
                  <a:pt x="113163" y="131375"/>
                </a:lnTo>
                <a:lnTo>
                  <a:pt x="11316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bk object 111"/>
          <p:cNvSpPr/>
          <p:nvPr/>
        </p:nvSpPr>
        <p:spPr>
          <a:xfrm>
            <a:off x="6352443" y="20231"/>
            <a:ext cx="153035" cy="175895"/>
          </a:xfrm>
          <a:custGeom>
            <a:avLst/>
            <a:gdLst/>
            <a:ahLst/>
            <a:cxnLst/>
            <a:rect l="l" t="t" r="r" b="b"/>
            <a:pathLst>
              <a:path w="153034" h="175895">
                <a:moveTo>
                  <a:pt x="0" y="0"/>
                </a:moveTo>
                <a:lnTo>
                  <a:pt x="0" y="175719"/>
                </a:lnTo>
                <a:lnTo>
                  <a:pt x="152923" y="8715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bk object 112"/>
          <p:cNvSpPr/>
          <p:nvPr/>
        </p:nvSpPr>
        <p:spPr>
          <a:xfrm>
            <a:off x="587328" y="101274"/>
            <a:ext cx="10795" cy="13970"/>
          </a:xfrm>
          <a:custGeom>
            <a:avLst/>
            <a:gdLst/>
            <a:ahLst/>
            <a:cxnLst/>
            <a:rect l="l" t="t" r="r" b="b"/>
            <a:pathLst>
              <a:path w="10795" h="13969">
                <a:moveTo>
                  <a:pt x="10704" y="0"/>
                </a:moveTo>
                <a:lnTo>
                  <a:pt x="0" y="6116"/>
                </a:lnTo>
                <a:lnTo>
                  <a:pt x="10704" y="13761"/>
                </a:lnTo>
                <a:lnTo>
                  <a:pt x="10704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bk object 113"/>
          <p:cNvSpPr/>
          <p:nvPr/>
        </p:nvSpPr>
        <p:spPr>
          <a:xfrm>
            <a:off x="850280" y="550704"/>
            <a:ext cx="24765" cy="29209"/>
          </a:xfrm>
          <a:custGeom>
            <a:avLst/>
            <a:gdLst/>
            <a:ahLst/>
            <a:cxnLst/>
            <a:rect l="l" t="t" r="r" b="b"/>
            <a:pathLst>
              <a:path w="24765" h="29209">
                <a:moveTo>
                  <a:pt x="0" y="0"/>
                </a:moveTo>
                <a:lnTo>
                  <a:pt x="0" y="29053"/>
                </a:lnTo>
                <a:lnTo>
                  <a:pt x="24467" y="1529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bk object 114"/>
          <p:cNvSpPr/>
          <p:nvPr/>
        </p:nvSpPr>
        <p:spPr>
          <a:xfrm>
            <a:off x="969535" y="776884"/>
            <a:ext cx="31115" cy="35560"/>
          </a:xfrm>
          <a:custGeom>
            <a:avLst/>
            <a:gdLst/>
            <a:ahLst/>
            <a:cxnLst/>
            <a:rect l="l" t="t" r="r" b="b"/>
            <a:pathLst>
              <a:path w="31115" h="35559">
                <a:moveTo>
                  <a:pt x="30571" y="0"/>
                </a:moveTo>
                <a:lnTo>
                  <a:pt x="0" y="16820"/>
                </a:lnTo>
                <a:lnTo>
                  <a:pt x="30571" y="35169"/>
                </a:lnTo>
                <a:lnTo>
                  <a:pt x="3057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bk object 115"/>
          <p:cNvSpPr/>
          <p:nvPr/>
        </p:nvSpPr>
        <p:spPr>
          <a:xfrm>
            <a:off x="1357833" y="1455681"/>
            <a:ext cx="43180" cy="49530"/>
          </a:xfrm>
          <a:custGeom>
            <a:avLst/>
            <a:gdLst/>
            <a:ahLst/>
            <a:cxnLst/>
            <a:rect l="l" t="t" r="r" b="b"/>
            <a:pathLst>
              <a:path w="43180" h="49530">
                <a:moveTo>
                  <a:pt x="42818" y="0"/>
                </a:moveTo>
                <a:lnTo>
                  <a:pt x="0" y="24465"/>
                </a:lnTo>
                <a:lnTo>
                  <a:pt x="42818" y="48931"/>
                </a:lnTo>
                <a:lnTo>
                  <a:pt x="4281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bk object 116"/>
          <p:cNvSpPr/>
          <p:nvPr/>
        </p:nvSpPr>
        <p:spPr>
          <a:xfrm>
            <a:off x="1634625" y="1452622"/>
            <a:ext cx="47625" cy="53975"/>
          </a:xfrm>
          <a:custGeom>
            <a:avLst/>
            <a:gdLst/>
            <a:ahLst/>
            <a:cxnLst/>
            <a:rect l="l" t="t" r="r" b="b"/>
            <a:pathLst>
              <a:path w="47625" h="53975">
                <a:moveTo>
                  <a:pt x="0" y="0"/>
                </a:moveTo>
                <a:lnTo>
                  <a:pt x="0" y="53518"/>
                </a:lnTo>
                <a:lnTo>
                  <a:pt x="47278" y="2752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bk object 117"/>
          <p:cNvSpPr/>
          <p:nvPr/>
        </p:nvSpPr>
        <p:spPr>
          <a:xfrm>
            <a:off x="2142076" y="1448035"/>
            <a:ext cx="55244" cy="62865"/>
          </a:xfrm>
          <a:custGeom>
            <a:avLst/>
            <a:gdLst/>
            <a:ahLst/>
            <a:cxnLst/>
            <a:rect l="l" t="t" r="r" b="b"/>
            <a:pathLst>
              <a:path w="55244" h="62865">
                <a:moveTo>
                  <a:pt x="55052" y="0"/>
                </a:moveTo>
                <a:lnTo>
                  <a:pt x="0" y="32111"/>
                </a:lnTo>
                <a:lnTo>
                  <a:pt x="55052" y="62693"/>
                </a:lnTo>
                <a:lnTo>
                  <a:pt x="5505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bk object 118"/>
          <p:cNvSpPr/>
          <p:nvPr/>
        </p:nvSpPr>
        <p:spPr>
          <a:xfrm>
            <a:off x="2423455" y="1446506"/>
            <a:ext cx="58419" cy="67310"/>
          </a:xfrm>
          <a:custGeom>
            <a:avLst/>
            <a:gdLst/>
            <a:ahLst/>
            <a:cxnLst/>
            <a:rect l="l" t="t" r="r" b="b"/>
            <a:pathLst>
              <a:path w="58419" h="67309">
                <a:moveTo>
                  <a:pt x="0" y="0"/>
                </a:moveTo>
                <a:lnTo>
                  <a:pt x="0" y="67280"/>
                </a:lnTo>
                <a:lnTo>
                  <a:pt x="58110" y="3364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bk object 119"/>
          <p:cNvSpPr/>
          <p:nvPr/>
        </p:nvSpPr>
        <p:spPr>
          <a:xfrm>
            <a:off x="2927975" y="1443448"/>
            <a:ext cx="64769" cy="73660"/>
          </a:xfrm>
          <a:custGeom>
            <a:avLst/>
            <a:gdLst/>
            <a:ahLst/>
            <a:cxnLst/>
            <a:rect l="l" t="t" r="r" b="b"/>
            <a:pathLst>
              <a:path w="64769" h="73659">
                <a:moveTo>
                  <a:pt x="64227" y="0"/>
                </a:moveTo>
                <a:lnTo>
                  <a:pt x="0" y="36698"/>
                </a:lnTo>
                <a:lnTo>
                  <a:pt x="64227" y="73397"/>
                </a:lnTo>
                <a:lnTo>
                  <a:pt x="6422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bk object 120"/>
          <p:cNvSpPr/>
          <p:nvPr/>
        </p:nvSpPr>
        <p:spPr>
          <a:xfrm>
            <a:off x="3213815" y="1443448"/>
            <a:ext cx="64769" cy="73660"/>
          </a:xfrm>
          <a:custGeom>
            <a:avLst/>
            <a:gdLst/>
            <a:ahLst/>
            <a:cxnLst/>
            <a:rect l="l" t="t" r="r" b="b"/>
            <a:pathLst>
              <a:path w="64770" h="73659">
                <a:moveTo>
                  <a:pt x="0" y="0"/>
                </a:moveTo>
                <a:lnTo>
                  <a:pt x="0" y="73397"/>
                </a:lnTo>
                <a:lnTo>
                  <a:pt x="64227" y="3669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bk object 121"/>
          <p:cNvSpPr/>
          <p:nvPr/>
        </p:nvSpPr>
        <p:spPr>
          <a:xfrm>
            <a:off x="3721394" y="1443448"/>
            <a:ext cx="62865" cy="73660"/>
          </a:xfrm>
          <a:custGeom>
            <a:avLst/>
            <a:gdLst/>
            <a:ahLst/>
            <a:cxnLst/>
            <a:rect l="l" t="t" r="r" b="b"/>
            <a:pathLst>
              <a:path w="62864" h="73659">
                <a:moveTo>
                  <a:pt x="62698" y="0"/>
                </a:moveTo>
                <a:lnTo>
                  <a:pt x="0" y="36698"/>
                </a:lnTo>
                <a:lnTo>
                  <a:pt x="62698" y="73397"/>
                </a:lnTo>
                <a:lnTo>
                  <a:pt x="6269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bk object 122"/>
          <p:cNvSpPr/>
          <p:nvPr/>
        </p:nvSpPr>
        <p:spPr>
          <a:xfrm>
            <a:off x="4005704" y="1444977"/>
            <a:ext cx="62865" cy="70485"/>
          </a:xfrm>
          <a:custGeom>
            <a:avLst/>
            <a:gdLst/>
            <a:ahLst/>
            <a:cxnLst/>
            <a:rect l="l" t="t" r="r" b="b"/>
            <a:pathLst>
              <a:path w="62864" h="70484">
                <a:moveTo>
                  <a:pt x="0" y="0"/>
                </a:moveTo>
                <a:lnTo>
                  <a:pt x="0" y="70338"/>
                </a:lnTo>
                <a:lnTo>
                  <a:pt x="62698" y="3516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bk object 123"/>
          <p:cNvSpPr/>
          <p:nvPr/>
        </p:nvSpPr>
        <p:spPr>
          <a:xfrm>
            <a:off x="4516341" y="1446506"/>
            <a:ext cx="58419" cy="67310"/>
          </a:xfrm>
          <a:custGeom>
            <a:avLst/>
            <a:gdLst/>
            <a:ahLst/>
            <a:cxnLst/>
            <a:rect l="l" t="t" r="r" b="b"/>
            <a:pathLst>
              <a:path w="58420" h="67309">
                <a:moveTo>
                  <a:pt x="58110" y="0"/>
                </a:moveTo>
                <a:lnTo>
                  <a:pt x="0" y="33640"/>
                </a:lnTo>
                <a:lnTo>
                  <a:pt x="58110" y="67280"/>
                </a:lnTo>
                <a:lnTo>
                  <a:pt x="5811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bk object 124"/>
          <p:cNvSpPr/>
          <p:nvPr/>
        </p:nvSpPr>
        <p:spPr>
          <a:xfrm>
            <a:off x="4800779" y="1449564"/>
            <a:ext cx="53975" cy="61594"/>
          </a:xfrm>
          <a:custGeom>
            <a:avLst/>
            <a:gdLst/>
            <a:ahLst/>
            <a:cxnLst/>
            <a:rect l="l" t="t" r="r" b="b"/>
            <a:pathLst>
              <a:path w="53975" h="61594">
                <a:moveTo>
                  <a:pt x="0" y="0"/>
                </a:moveTo>
                <a:lnTo>
                  <a:pt x="0" y="61164"/>
                </a:lnTo>
                <a:lnTo>
                  <a:pt x="53523" y="3058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bk object 125"/>
          <p:cNvSpPr/>
          <p:nvPr/>
        </p:nvSpPr>
        <p:spPr>
          <a:xfrm>
            <a:off x="5314474" y="1451093"/>
            <a:ext cx="48895" cy="58419"/>
          </a:xfrm>
          <a:custGeom>
            <a:avLst/>
            <a:gdLst/>
            <a:ahLst/>
            <a:cxnLst/>
            <a:rect l="l" t="t" r="r" b="b"/>
            <a:pathLst>
              <a:path w="48895" h="58419">
                <a:moveTo>
                  <a:pt x="48808" y="0"/>
                </a:moveTo>
                <a:lnTo>
                  <a:pt x="0" y="29053"/>
                </a:lnTo>
                <a:lnTo>
                  <a:pt x="48808" y="58106"/>
                </a:lnTo>
                <a:lnTo>
                  <a:pt x="4880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bk object 126"/>
          <p:cNvSpPr/>
          <p:nvPr/>
        </p:nvSpPr>
        <p:spPr>
          <a:xfrm>
            <a:off x="5594197" y="1451093"/>
            <a:ext cx="50800" cy="58419"/>
          </a:xfrm>
          <a:custGeom>
            <a:avLst/>
            <a:gdLst/>
            <a:ahLst/>
            <a:cxnLst/>
            <a:rect l="l" t="t" r="r" b="b"/>
            <a:pathLst>
              <a:path w="50800" h="58419">
                <a:moveTo>
                  <a:pt x="0" y="0"/>
                </a:moveTo>
                <a:lnTo>
                  <a:pt x="0" y="58106"/>
                </a:lnTo>
                <a:lnTo>
                  <a:pt x="50464" y="2905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bk object 127"/>
          <p:cNvSpPr/>
          <p:nvPr/>
        </p:nvSpPr>
        <p:spPr>
          <a:xfrm>
            <a:off x="5985554" y="1212553"/>
            <a:ext cx="67310" cy="78105"/>
          </a:xfrm>
          <a:custGeom>
            <a:avLst/>
            <a:gdLst/>
            <a:ahLst/>
            <a:cxnLst/>
            <a:rect l="l" t="t" r="r" b="b"/>
            <a:pathLst>
              <a:path w="67310" h="78105">
                <a:moveTo>
                  <a:pt x="0" y="0"/>
                </a:moveTo>
                <a:lnTo>
                  <a:pt x="0" y="77984"/>
                </a:lnTo>
                <a:lnTo>
                  <a:pt x="67286" y="3822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bk object 128"/>
          <p:cNvSpPr/>
          <p:nvPr/>
        </p:nvSpPr>
        <p:spPr>
          <a:xfrm>
            <a:off x="6086483" y="977197"/>
            <a:ext cx="80010" cy="92075"/>
          </a:xfrm>
          <a:custGeom>
            <a:avLst/>
            <a:gdLst/>
            <a:ahLst/>
            <a:cxnLst/>
            <a:rect l="l" t="t" r="r" b="b"/>
            <a:pathLst>
              <a:path w="80010" h="92075">
                <a:moveTo>
                  <a:pt x="79520" y="0"/>
                </a:moveTo>
                <a:lnTo>
                  <a:pt x="0" y="45873"/>
                </a:lnTo>
                <a:lnTo>
                  <a:pt x="79520" y="91746"/>
                </a:lnTo>
                <a:lnTo>
                  <a:pt x="7952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bk object 129"/>
          <p:cNvSpPr/>
          <p:nvPr/>
        </p:nvSpPr>
        <p:spPr>
          <a:xfrm>
            <a:off x="6366206" y="500244"/>
            <a:ext cx="113664" cy="130175"/>
          </a:xfrm>
          <a:custGeom>
            <a:avLst/>
            <a:gdLst/>
            <a:ahLst/>
            <a:cxnLst/>
            <a:rect l="l" t="t" r="r" b="b"/>
            <a:pathLst>
              <a:path w="113664" h="130175">
                <a:moveTo>
                  <a:pt x="0" y="0"/>
                </a:moveTo>
                <a:lnTo>
                  <a:pt x="0" y="129846"/>
                </a:lnTo>
                <a:lnTo>
                  <a:pt x="113163" y="6575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bk object 130"/>
          <p:cNvSpPr/>
          <p:nvPr/>
        </p:nvSpPr>
        <p:spPr>
          <a:xfrm>
            <a:off x="6448785" y="261703"/>
            <a:ext cx="130175" cy="149860"/>
          </a:xfrm>
          <a:custGeom>
            <a:avLst/>
            <a:gdLst/>
            <a:ahLst/>
            <a:cxnLst/>
            <a:rect l="l" t="t" r="r" b="b"/>
            <a:pathLst>
              <a:path w="130175" h="149859">
                <a:moveTo>
                  <a:pt x="129984" y="0"/>
                </a:moveTo>
                <a:lnTo>
                  <a:pt x="0" y="74926"/>
                </a:lnTo>
                <a:lnTo>
                  <a:pt x="129984" y="149852"/>
                </a:lnTo>
                <a:lnTo>
                  <a:pt x="129984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bk object 131"/>
          <p:cNvSpPr/>
          <p:nvPr/>
        </p:nvSpPr>
        <p:spPr>
          <a:xfrm>
            <a:off x="457381" y="328984"/>
            <a:ext cx="13970" cy="15875"/>
          </a:xfrm>
          <a:custGeom>
            <a:avLst/>
            <a:gdLst/>
            <a:ahLst/>
            <a:cxnLst/>
            <a:rect l="l" t="t" r="r" b="b"/>
            <a:pathLst>
              <a:path w="13970" h="15875">
                <a:moveTo>
                  <a:pt x="0" y="0"/>
                </a:moveTo>
                <a:lnTo>
                  <a:pt x="0" y="15291"/>
                </a:lnTo>
                <a:lnTo>
                  <a:pt x="13750" y="764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bk object 132"/>
          <p:cNvSpPr/>
          <p:nvPr/>
        </p:nvSpPr>
        <p:spPr>
          <a:xfrm>
            <a:off x="582740" y="555291"/>
            <a:ext cx="17145" cy="20320"/>
          </a:xfrm>
          <a:custGeom>
            <a:avLst/>
            <a:gdLst/>
            <a:ahLst/>
            <a:cxnLst/>
            <a:rect l="l" t="t" r="r" b="b"/>
            <a:pathLst>
              <a:path w="17145" h="20320">
                <a:moveTo>
                  <a:pt x="16821" y="0"/>
                </a:moveTo>
                <a:lnTo>
                  <a:pt x="0" y="10703"/>
                </a:lnTo>
                <a:lnTo>
                  <a:pt x="16821" y="19878"/>
                </a:lnTo>
                <a:lnTo>
                  <a:pt x="1682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bk object 133"/>
          <p:cNvSpPr/>
          <p:nvPr/>
        </p:nvSpPr>
        <p:spPr>
          <a:xfrm>
            <a:off x="848751" y="1006250"/>
            <a:ext cx="29209" cy="33655"/>
          </a:xfrm>
          <a:custGeom>
            <a:avLst/>
            <a:gdLst/>
            <a:ahLst/>
            <a:cxnLst/>
            <a:rect l="l" t="t" r="r" b="b"/>
            <a:pathLst>
              <a:path w="29209" h="33655">
                <a:moveTo>
                  <a:pt x="0" y="0"/>
                </a:moveTo>
                <a:lnTo>
                  <a:pt x="0" y="33640"/>
                </a:lnTo>
                <a:lnTo>
                  <a:pt x="29055" y="1682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bk object 134"/>
          <p:cNvSpPr/>
          <p:nvPr/>
        </p:nvSpPr>
        <p:spPr>
          <a:xfrm>
            <a:off x="968005" y="1232431"/>
            <a:ext cx="33655" cy="38735"/>
          </a:xfrm>
          <a:custGeom>
            <a:avLst/>
            <a:gdLst/>
            <a:ahLst/>
            <a:cxnLst/>
            <a:rect l="l" t="t" r="r" b="b"/>
            <a:pathLst>
              <a:path w="33655" h="38734">
                <a:moveTo>
                  <a:pt x="33630" y="0"/>
                </a:moveTo>
                <a:lnTo>
                  <a:pt x="0" y="18349"/>
                </a:lnTo>
                <a:lnTo>
                  <a:pt x="33630" y="38227"/>
                </a:lnTo>
                <a:lnTo>
                  <a:pt x="3363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bk object 135"/>
          <p:cNvSpPr/>
          <p:nvPr/>
        </p:nvSpPr>
        <p:spPr>
          <a:xfrm>
            <a:off x="971064" y="1692565"/>
            <a:ext cx="29209" cy="32384"/>
          </a:xfrm>
          <a:custGeom>
            <a:avLst/>
            <a:gdLst/>
            <a:ahLst/>
            <a:cxnLst/>
            <a:rect l="l" t="t" r="r" b="b"/>
            <a:pathLst>
              <a:path w="29209" h="32385">
                <a:moveTo>
                  <a:pt x="29042" y="0"/>
                </a:moveTo>
                <a:lnTo>
                  <a:pt x="0" y="16820"/>
                </a:lnTo>
                <a:lnTo>
                  <a:pt x="29042" y="32111"/>
                </a:lnTo>
                <a:lnTo>
                  <a:pt x="2904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bk object 136"/>
          <p:cNvSpPr/>
          <p:nvPr/>
        </p:nvSpPr>
        <p:spPr>
          <a:xfrm>
            <a:off x="1243191" y="1687977"/>
            <a:ext cx="33655" cy="41910"/>
          </a:xfrm>
          <a:custGeom>
            <a:avLst/>
            <a:gdLst/>
            <a:ahLst/>
            <a:cxnLst/>
            <a:rect l="l" t="t" r="r" b="b"/>
            <a:pathLst>
              <a:path w="33655" h="41910">
                <a:moveTo>
                  <a:pt x="0" y="0"/>
                </a:moveTo>
                <a:lnTo>
                  <a:pt x="0" y="41285"/>
                </a:lnTo>
                <a:lnTo>
                  <a:pt x="33592" y="2140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bk object 137"/>
          <p:cNvSpPr/>
          <p:nvPr/>
        </p:nvSpPr>
        <p:spPr>
          <a:xfrm>
            <a:off x="1755307" y="1684919"/>
            <a:ext cx="41910" cy="47625"/>
          </a:xfrm>
          <a:custGeom>
            <a:avLst/>
            <a:gdLst/>
            <a:ahLst/>
            <a:cxnLst/>
            <a:rect l="l" t="t" r="r" b="b"/>
            <a:pathLst>
              <a:path w="41910" h="47625">
                <a:moveTo>
                  <a:pt x="41289" y="0"/>
                </a:moveTo>
                <a:lnTo>
                  <a:pt x="0" y="24465"/>
                </a:lnTo>
                <a:lnTo>
                  <a:pt x="41289" y="47402"/>
                </a:lnTo>
                <a:lnTo>
                  <a:pt x="4128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bk object 138"/>
          <p:cNvSpPr/>
          <p:nvPr/>
        </p:nvSpPr>
        <p:spPr>
          <a:xfrm>
            <a:off x="2032098" y="1684919"/>
            <a:ext cx="43180" cy="49530"/>
          </a:xfrm>
          <a:custGeom>
            <a:avLst/>
            <a:gdLst/>
            <a:ahLst/>
            <a:cxnLst/>
            <a:rect l="l" t="t" r="r" b="b"/>
            <a:pathLst>
              <a:path w="43180" h="49530">
                <a:moveTo>
                  <a:pt x="0" y="0"/>
                </a:moveTo>
                <a:lnTo>
                  <a:pt x="0" y="48931"/>
                </a:lnTo>
                <a:lnTo>
                  <a:pt x="42818" y="2446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bk object 139"/>
          <p:cNvSpPr/>
          <p:nvPr/>
        </p:nvSpPr>
        <p:spPr>
          <a:xfrm>
            <a:off x="2544265" y="1681861"/>
            <a:ext cx="46355" cy="53975"/>
          </a:xfrm>
          <a:custGeom>
            <a:avLst/>
            <a:gdLst/>
            <a:ahLst/>
            <a:cxnLst/>
            <a:rect l="l" t="t" r="r" b="b"/>
            <a:pathLst>
              <a:path w="46355" h="53975">
                <a:moveTo>
                  <a:pt x="45749" y="0"/>
                </a:moveTo>
                <a:lnTo>
                  <a:pt x="0" y="27523"/>
                </a:lnTo>
                <a:lnTo>
                  <a:pt x="45749" y="53518"/>
                </a:lnTo>
                <a:lnTo>
                  <a:pt x="4574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bk object 140"/>
          <p:cNvSpPr/>
          <p:nvPr/>
        </p:nvSpPr>
        <p:spPr>
          <a:xfrm>
            <a:off x="2822458" y="1680332"/>
            <a:ext cx="49530" cy="57150"/>
          </a:xfrm>
          <a:custGeom>
            <a:avLst/>
            <a:gdLst/>
            <a:ahLst/>
            <a:cxnLst/>
            <a:rect l="l" t="t" r="r" b="b"/>
            <a:pathLst>
              <a:path w="49530" h="57150">
                <a:moveTo>
                  <a:pt x="0" y="0"/>
                </a:moveTo>
                <a:lnTo>
                  <a:pt x="0" y="56576"/>
                </a:lnTo>
                <a:lnTo>
                  <a:pt x="48935" y="2905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bk object 141"/>
          <p:cNvSpPr/>
          <p:nvPr/>
        </p:nvSpPr>
        <p:spPr>
          <a:xfrm>
            <a:off x="3334625" y="1680332"/>
            <a:ext cx="49530" cy="57150"/>
          </a:xfrm>
          <a:custGeom>
            <a:avLst/>
            <a:gdLst/>
            <a:ahLst/>
            <a:cxnLst/>
            <a:rect l="l" t="t" r="r" b="b"/>
            <a:pathLst>
              <a:path w="49529" h="57150">
                <a:moveTo>
                  <a:pt x="48935" y="0"/>
                </a:moveTo>
                <a:lnTo>
                  <a:pt x="0" y="29053"/>
                </a:lnTo>
                <a:lnTo>
                  <a:pt x="48935" y="56576"/>
                </a:lnTo>
                <a:lnTo>
                  <a:pt x="4893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bk object 142"/>
          <p:cNvSpPr/>
          <p:nvPr/>
        </p:nvSpPr>
        <p:spPr>
          <a:xfrm>
            <a:off x="3614347" y="1680332"/>
            <a:ext cx="49530" cy="57150"/>
          </a:xfrm>
          <a:custGeom>
            <a:avLst/>
            <a:gdLst/>
            <a:ahLst/>
            <a:cxnLst/>
            <a:rect l="l" t="t" r="r" b="b"/>
            <a:pathLst>
              <a:path w="49529" h="57150">
                <a:moveTo>
                  <a:pt x="0" y="0"/>
                </a:moveTo>
                <a:lnTo>
                  <a:pt x="0" y="56576"/>
                </a:lnTo>
                <a:lnTo>
                  <a:pt x="48935" y="2905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bk object 143"/>
          <p:cNvSpPr/>
          <p:nvPr/>
        </p:nvSpPr>
        <p:spPr>
          <a:xfrm>
            <a:off x="4128043" y="1681861"/>
            <a:ext cx="46355" cy="53975"/>
          </a:xfrm>
          <a:custGeom>
            <a:avLst/>
            <a:gdLst/>
            <a:ahLst/>
            <a:cxnLst/>
            <a:rect l="l" t="t" r="r" b="b"/>
            <a:pathLst>
              <a:path w="46354" h="53975">
                <a:moveTo>
                  <a:pt x="45877" y="0"/>
                </a:moveTo>
                <a:lnTo>
                  <a:pt x="0" y="27523"/>
                </a:lnTo>
                <a:lnTo>
                  <a:pt x="45877" y="53518"/>
                </a:lnTo>
                <a:lnTo>
                  <a:pt x="4587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bk object 144"/>
          <p:cNvSpPr/>
          <p:nvPr/>
        </p:nvSpPr>
        <p:spPr>
          <a:xfrm>
            <a:off x="4407765" y="1683390"/>
            <a:ext cx="46355" cy="50800"/>
          </a:xfrm>
          <a:custGeom>
            <a:avLst/>
            <a:gdLst/>
            <a:ahLst/>
            <a:cxnLst/>
            <a:rect l="l" t="t" r="r" b="b"/>
            <a:pathLst>
              <a:path w="46354" h="50800">
                <a:moveTo>
                  <a:pt x="0" y="0"/>
                </a:moveTo>
                <a:lnTo>
                  <a:pt x="0" y="50460"/>
                </a:lnTo>
                <a:lnTo>
                  <a:pt x="45877" y="2599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bk object 145"/>
          <p:cNvSpPr/>
          <p:nvPr/>
        </p:nvSpPr>
        <p:spPr>
          <a:xfrm>
            <a:off x="4924519" y="1684919"/>
            <a:ext cx="40005" cy="47625"/>
          </a:xfrm>
          <a:custGeom>
            <a:avLst/>
            <a:gdLst/>
            <a:ahLst/>
            <a:cxnLst/>
            <a:rect l="l" t="t" r="r" b="b"/>
            <a:pathLst>
              <a:path w="40004" h="47625">
                <a:moveTo>
                  <a:pt x="39760" y="0"/>
                </a:moveTo>
                <a:lnTo>
                  <a:pt x="0" y="24465"/>
                </a:lnTo>
                <a:lnTo>
                  <a:pt x="39760" y="47402"/>
                </a:lnTo>
                <a:lnTo>
                  <a:pt x="3976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bk object 146"/>
          <p:cNvSpPr/>
          <p:nvPr/>
        </p:nvSpPr>
        <p:spPr>
          <a:xfrm>
            <a:off x="5202840" y="1686448"/>
            <a:ext cx="38735" cy="44450"/>
          </a:xfrm>
          <a:custGeom>
            <a:avLst/>
            <a:gdLst/>
            <a:ahLst/>
            <a:cxnLst/>
            <a:rect l="l" t="t" r="r" b="b"/>
            <a:pathLst>
              <a:path w="38735" h="44450">
                <a:moveTo>
                  <a:pt x="0" y="0"/>
                </a:moveTo>
                <a:lnTo>
                  <a:pt x="0" y="44344"/>
                </a:lnTo>
                <a:lnTo>
                  <a:pt x="38230" y="2293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bk object 147"/>
          <p:cNvSpPr/>
          <p:nvPr/>
        </p:nvSpPr>
        <p:spPr>
          <a:xfrm>
            <a:off x="5715006" y="1684919"/>
            <a:ext cx="43180" cy="47625"/>
          </a:xfrm>
          <a:custGeom>
            <a:avLst/>
            <a:gdLst/>
            <a:ahLst/>
            <a:cxnLst/>
            <a:rect l="l" t="t" r="r" b="b"/>
            <a:pathLst>
              <a:path w="43179" h="47625">
                <a:moveTo>
                  <a:pt x="42818" y="0"/>
                </a:moveTo>
                <a:lnTo>
                  <a:pt x="0" y="24465"/>
                </a:lnTo>
                <a:lnTo>
                  <a:pt x="42818" y="47402"/>
                </a:lnTo>
                <a:lnTo>
                  <a:pt x="4281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bk object 148"/>
          <p:cNvSpPr/>
          <p:nvPr/>
        </p:nvSpPr>
        <p:spPr>
          <a:xfrm>
            <a:off x="5991671" y="1681861"/>
            <a:ext cx="47625" cy="53975"/>
          </a:xfrm>
          <a:custGeom>
            <a:avLst/>
            <a:gdLst/>
            <a:ahLst/>
            <a:cxnLst/>
            <a:rect l="l" t="t" r="r" b="b"/>
            <a:pathLst>
              <a:path w="47625" h="53975">
                <a:moveTo>
                  <a:pt x="0" y="0"/>
                </a:moveTo>
                <a:lnTo>
                  <a:pt x="0" y="53518"/>
                </a:lnTo>
                <a:lnTo>
                  <a:pt x="47406" y="2752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bk object 149"/>
          <p:cNvSpPr/>
          <p:nvPr/>
        </p:nvSpPr>
        <p:spPr>
          <a:xfrm>
            <a:off x="6100247" y="1446506"/>
            <a:ext cx="59690" cy="67310"/>
          </a:xfrm>
          <a:custGeom>
            <a:avLst/>
            <a:gdLst/>
            <a:ahLst/>
            <a:cxnLst/>
            <a:rect l="l" t="t" r="r" b="b"/>
            <a:pathLst>
              <a:path w="59689" h="67309">
                <a:moveTo>
                  <a:pt x="59640" y="0"/>
                </a:moveTo>
                <a:lnTo>
                  <a:pt x="0" y="33640"/>
                </a:lnTo>
                <a:lnTo>
                  <a:pt x="59640" y="67280"/>
                </a:lnTo>
                <a:lnTo>
                  <a:pt x="5964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bk object 150"/>
          <p:cNvSpPr/>
          <p:nvPr/>
        </p:nvSpPr>
        <p:spPr>
          <a:xfrm>
            <a:off x="6375381" y="975668"/>
            <a:ext cx="83185" cy="95250"/>
          </a:xfrm>
          <a:custGeom>
            <a:avLst/>
            <a:gdLst/>
            <a:ahLst/>
            <a:cxnLst/>
            <a:rect l="l" t="t" r="r" b="b"/>
            <a:pathLst>
              <a:path w="83185" h="95250">
                <a:moveTo>
                  <a:pt x="0" y="0"/>
                </a:moveTo>
                <a:lnTo>
                  <a:pt x="0" y="94804"/>
                </a:lnTo>
                <a:lnTo>
                  <a:pt x="82578" y="4740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bk object 151"/>
          <p:cNvSpPr/>
          <p:nvPr/>
        </p:nvSpPr>
        <p:spPr>
          <a:xfrm>
            <a:off x="6471723" y="738657"/>
            <a:ext cx="96520" cy="110489"/>
          </a:xfrm>
          <a:custGeom>
            <a:avLst/>
            <a:gdLst/>
            <a:ahLst/>
            <a:cxnLst/>
            <a:rect l="l" t="t" r="r" b="b"/>
            <a:pathLst>
              <a:path w="96520" h="110490">
                <a:moveTo>
                  <a:pt x="96341" y="0"/>
                </a:moveTo>
                <a:lnTo>
                  <a:pt x="0" y="55047"/>
                </a:lnTo>
                <a:lnTo>
                  <a:pt x="96341" y="110095"/>
                </a:lnTo>
                <a:lnTo>
                  <a:pt x="9634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bk object 152"/>
          <p:cNvSpPr/>
          <p:nvPr/>
        </p:nvSpPr>
        <p:spPr>
          <a:xfrm>
            <a:off x="6757563" y="264761"/>
            <a:ext cx="125730" cy="144145"/>
          </a:xfrm>
          <a:custGeom>
            <a:avLst/>
            <a:gdLst/>
            <a:ahLst/>
            <a:cxnLst/>
            <a:rect l="l" t="t" r="r" b="b"/>
            <a:pathLst>
              <a:path w="125729" h="144145">
                <a:moveTo>
                  <a:pt x="0" y="0"/>
                </a:moveTo>
                <a:lnTo>
                  <a:pt x="0" y="143736"/>
                </a:lnTo>
                <a:lnTo>
                  <a:pt x="125397" y="7186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bk object 153"/>
          <p:cNvSpPr/>
          <p:nvPr/>
        </p:nvSpPr>
        <p:spPr>
          <a:xfrm>
            <a:off x="6838612" y="26348"/>
            <a:ext cx="139700" cy="162560"/>
          </a:xfrm>
          <a:custGeom>
            <a:avLst/>
            <a:gdLst/>
            <a:ahLst/>
            <a:cxnLst/>
            <a:rect l="l" t="t" r="r" b="b"/>
            <a:pathLst>
              <a:path w="139700" h="162560">
                <a:moveTo>
                  <a:pt x="139160" y="0"/>
                </a:moveTo>
                <a:lnTo>
                  <a:pt x="0" y="81042"/>
                </a:lnTo>
                <a:lnTo>
                  <a:pt x="139160" y="161957"/>
                </a:lnTo>
                <a:lnTo>
                  <a:pt x="13916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bk object 154"/>
          <p:cNvSpPr/>
          <p:nvPr/>
        </p:nvSpPr>
        <p:spPr>
          <a:xfrm>
            <a:off x="455852" y="783001"/>
            <a:ext cx="18415" cy="21590"/>
          </a:xfrm>
          <a:custGeom>
            <a:avLst/>
            <a:gdLst/>
            <a:ahLst/>
            <a:cxnLst/>
            <a:rect l="l" t="t" r="r" b="b"/>
            <a:pathLst>
              <a:path w="18415" h="21590">
                <a:moveTo>
                  <a:pt x="0" y="0"/>
                </a:moveTo>
                <a:lnTo>
                  <a:pt x="0" y="21407"/>
                </a:lnTo>
                <a:lnTo>
                  <a:pt x="18338" y="1070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bk object 155"/>
          <p:cNvSpPr/>
          <p:nvPr/>
        </p:nvSpPr>
        <p:spPr>
          <a:xfrm>
            <a:off x="579682" y="1009309"/>
            <a:ext cx="21590" cy="26034"/>
          </a:xfrm>
          <a:custGeom>
            <a:avLst/>
            <a:gdLst/>
            <a:ahLst/>
            <a:cxnLst/>
            <a:rect l="l" t="t" r="r" b="b"/>
            <a:pathLst>
              <a:path w="21590" h="26034">
                <a:moveTo>
                  <a:pt x="21409" y="0"/>
                </a:moveTo>
                <a:lnTo>
                  <a:pt x="0" y="13761"/>
                </a:lnTo>
                <a:lnTo>
                  <a:pt x="21409" y="25994"/>
                </a:lnTo>
                <a:lnTo>
                  <a:pt x="2140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bk object 156"/>
          <p:cNvSpPr/>
          <p:nvPr/>
        </p:nvSpPr>
        <p:spPr>
          <a:xfrm>
            <a:off x="848751" y="1463326"/>
            <a:ext cx="29209" cy="33655"/>
          </a:xfrm>
          <a:custGeom>
            <a:avLst/>
            <a:gdLst/>
            <a:ahLst/>
            <a:cxnLst/>
            <a:rect l="l" t="t" r="r" b="b"/>
            <a:pathLst>
              <a:path w="29209" h="33655">
                <a:moveTo>
                  <a:pt x="0" y="0"/>
                </a:moveTo>
                <a:lnTo>
                  <a:pt x="0" y="33640"/>
                </a:lnTo>
                <a:lnTo>
                  <a:pt x="29055" y="1682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bk object 157"/>
          <p:cNvSpPr/>
          <p:nvPr/>
        </p:nvSpPr>
        <p:spPr>
          <a:xfrm>
            <a:off x="850280" y="1924989"/>
            <a:ext cx="23495" cy="26034"/>
          </a:xfrm>
          <a:custGeom>
            <a:avLst/>
            <a:gdLst/>
            <a:ahLst/>
            <a:cxnLst/>
            <a:rect l="l" t="t" r="r" b="b"/>
            <a:pathLst>
              <a:path w="23494" h="26035">
                <a:moveTo>
                  <a:pt x="0" y="0"/>
                </a:moveTo>
                <a:lnTo>
                  <a:pt x="0" y="25994"/>
                </a:lnTo>
                <a:lnTo>
                  <a:pt x="22938" y="1223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bk object 158"/>
          <p:cNvSpPr/>
          <p:nvPr/>
        </p:nvSpPr>
        <p:spPr>
          <a:xfrm>
            <a:off x="1367008" y="1920401"/>
            <a:ext cx="29209" cy="33655"/>
          </a:xfrm>
          <a:custGeom>
            <a:avLst/>
            <a:gdLst/>
            <a:ahLst/>
            <a:cxnLst/>
            <a:rect l="l" t="t" r="r" b="b"/>
            <a:pathLst>
              <a:path w="29209" h="33655">
                <a:moveTo>
                  <a:pt x="29055" y="0"/>
                </a:moveTo>
                <a:lnTo>
                  <a:pt x="0" y="16820"/>
                </a:lnTo>
                <a:lnTo>
                  <a:pt x="29055" y="33640"/>
                </a:lnTo>
                <a:lnTo>
                  <a:pt x="2905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bk object 159"/>
          <p:cNvSpPr/>
          <p:nvPr/>
        </p:nvSpPr>
        <p:spPr>
          <a:xfrm>
            <a:off x="1640741" y="1920401"/>
            <a:ext cx="30480" cy="35560"/>
          </a:xfrm>
          <a:custGeom>
            <a:avLst/>
            <a:gdLst/>
            <a:ahLst/>
            <a:cxnLst/>
            <a:rect l="l" t="t" r="r" b="b"/>
            <a:pathLst>
              <a:path w="30480" h="35560">
                <a:moveTo>
                  <a:pt x="0" y="0"/>
                </a:moveTo>
                <a:lnTo>
                  <a:pt x="0" y="35169"/>
                </a:lnTo>
                <a:lnTo>
                  <a:pt x="30457" y="1682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bk object 160"/>
          <p:cNvSpPr/>
          <p:nvPr/>
        </p:nvSpPr>
        <p:spPr>
          <a:xfrm>
            <a:off x="2158897" y="1920401"/>
            <a:ext cx="29209" cy="35560"/>
          </a:xfrm>
          <a:custGeom>
            <a:avLst/>
            <a:gdLst/>
            <a:ahLst/>
            <a:cxnLst/>
            <a:rect l="l" t="t" r="r" b="b"/>
            <a:pathLst>
              <a:path w="29210" h="35560">
                <a:moveTo>
                  <a:pt x="29055" y="0"/>
                </a:moveTo>
                <a:lnTo>
                  <a:pt x="0" y="16820"/>
                </a:lnTo>
                <a:lnTo>
                  <a:pt x="29055" y="35169"/>
                </a:lnTo>
                <a:lnTo>
                  <a:pt x="2905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bk object 161"/>
          <p:cNvSpPr/>
          <p:nvPr/>
        </p:nvSpPr>
        <p:spPr>
          <a:xfrm>
            <a:off x="2432630" y="1918872"/>
            <a:ext cx="31115" cy="36830"/>
          </a:xfrm>
          <a:custGeom>
            <a:avLst/>
            <a:gdLst/>
            <a:ahLst/>
            <a:cxnLst/>
            <a:rect l="l" t="t" r="r" b="b"/>
            <a:pathLst>
              <a:path w="31114" h="36830">
                <a:moveTo>
                  <a:pt x="0" y="0"/>
                </a:moveTo>
                <a:lnTo>
                  <a:pt x="0" y="36698"/>
                </a:lnTo>
                <a:lnTo>
                  <a:pt x="30584" y="1834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bk object 162"/>
          <p:cNvSpPr/>
          <p:nvPr/>
        </p:nvSpPr>
        <p:spPr>
          <a:xfrm>
            <a:off x="2949385" y="1918872"/>
            <a:ext cx="32384" cy="36830"/>
          </a:xfrm>
          <a:custGeom>
            <a:avLst/>
            <a:gdLst/>
            <a:ahLst/>
            <a:cxnLst/>
            <a:rect l="l" t="t" r="r" b="b"/>
            <a:pathLst>
              <a:path w="32385" h="36830">
                <a:moveTo>
                  <a:pt x="32113" y="0"/>
                </a:moveTo>
                <a:lnTo>
                  <a:pt x="0" y="18349"/>
                </a:lnTo>
                <a:lnTo>
                  <a:pt x="32113" y="36698"/>
                </a:lnTo>
                <a:lnTo>
                  <a:pt x="3211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bk object 163"/>
          <p:cNvSpPr/>
          <p:nvPr/>
        </p:nvSpPr>
        <p:spPr>
          <a:xfrm>
            <a:off x="3224520" y="1918872"/>
            <a:ext cx="32384" cy="36830"/>
          </a:xfrm>
          <a:custGeom>
            <a:avLst/>
            <a:gdLst/>
            <a:ahLst/>
            <a:cxnLst/>
            <a:rect l="l" t="t" r="r" b="b"/>
            <a:pathLst>
              <a:path w="32385" h="36830">
                <a:moveTo>
                  <a:pt x="0" y="0"/>
                </a:moveTo>
                <a:lnTo>
                  <a:pt x="0" y="36698"/>
                </a:lnTo>
                <a:lnTo>
                  <a:pt x="32113" y="1834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bk object 164"/>
          <p:cNvSpPr/>
          <p:nvPr/>
        </p:nvSpPr>
        <p:spPr>
          <a:xfrm>
            <a:off x="3741273" y="1918872"/>
            <a:ext cx="32384" cy="36830"/>
          </a:xfrm>
          <a:custGeom>
            <a:avLst/>
            <a:gdLst/>
            <a:ahLst/>
            <a:cxnLst/>
            <a:rect l="l" t="t" r="r" b="b"/>
            <a:pathLst>
              <a:path w="32385" h="36830">
                <a:moveTo>
                  <a:pt x="32113" y="0"/>
                </a:moveTo>
                <a:lnTo>
                  <a:pt x="0" y="18349"/>
                </a:lnTo>
                <a:lnTo>
                  <a:pt x="32113" y="36698"/>
                </a:lnTo>
                <a:lnTo>
                  <a:pt x="3211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bk object 165"/>
          <p:cNvSpPr/>
          <p:nvPr/>
        </p:nvSpPr>
        <p:spPr>
          <a:xfrm>
            <a:off x="4016409" y="1920401"/>
            <a:ext cx="31115" cy="33655"/>
          </a:xfrm>
          <a:custGeom>
            <a:avLst/>
            <a:gdLst/>
            <a:ahLst/>
            <a:cxnLst/>
            <a:rect l="l" t="t" r="r" b="b"/>
            <a:pathLst>
              <a:path w="31114" h="33655">
                <a:moveTo>
                  <a:pt x="0" y="0"/>
                </a:moveTo>
                <a:lnTo>
                  <a:pt x="0" y="33640"/>
                </a:lnTo>
                <a:lnTo>
                  <a:pt x="30584" y="1682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bk object 166"/>
          <p:cNvSpPr/>
          <p:nvPr/>
        </p:nvSpPr>
        <p:spPr>
          <a:xfrm>
            <a:off x="4534692" y="1920401"/>
            <a:ext cx="31115" cy="33655"/>
          </a:xfrm>
          <a:custGeom>
            <a:avLst/>
            <a:gdLst/>
            <a:ahLst/>
            <a:cxnLst/>
            <a:rect l="l" t="t" r="r" b="b"/>
            <a:pathLst>
              <a:path w="31114" h="33655">
                <a:moveTo>
                  <a:pt x="30584" y="0"/>
                </a:moveTo>
                <a:lnTo>
                  <a:pt x="0" y="16820"/>
                </a:lnTo>
                <a:lnTo>
                  <a:pt x="30584" y="33640"/>
                </a:lnTo>
                <a:lnTo>
                  <a:pt x="30584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bk object 167"/>
          <p:cNvSpPr/>
          <p:nvPr/>
        </p:nvSpPr>
        <p:spPr>
          <a:xfrm>
            <a:off x="4809954" y="1921931"/>
            <a:ext cx="27940" cy="32384"/>
          </a:xfrm>
          <a:custGeom>
            <a:avLst/>
            <a:gdLst/>
            <a:ahLst/>
            <a:cxnLst/>
            <a:rect l="l" t="t" r="r" b="b"/>
            <a:pathLst>
              <a:path w="27939" h="32385">
                <a:moveTo>
                  <a:pt x="0" y="0"/>
                </a:moveTo>
                <a:lnTo>
                  <a:pt x="0" y="32111"/>
                </a:lnTo>
                <a:lnTo>
                  <a:pt x="27526" y="1529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bk object 168"/>
          <p:cNvSpPr/>
          <p:nvPr/>
        </p:nvSpPr>
        <p:spPr>
          <a:xfrm>
            <a:off x="5328110" y="1921931"/>
            <a:ext cx="29209" cy="32384"/>
          </a:xfrm>
          <a:custGeom>
            <a:avLst/>
            <a:gdLst/>
            <a:ahLst/>
            <a:cxnLst/>
            <a:rect l="l" t="t" r="r" b="b"/>
            <a:pathLst>
              <a:path w="29210" h="32385">
                <a:moveTo>
                  <a:pt x="29055" y="0"/>
                </a:moveTo>
                <a:lnTo>
                  <a:pt x="0" y="15291"/>
                </a:lnTo>
                <a:lnTo>
                  <a:pt x="29055" y="32111"/>
                </a:lnTo>
                <a:lnTo>
                  <a:pt x="2905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bk object 169"/>
          <p:cNvSpPr/>
          <p:nvPr/>
        </p:nvSpPr>
        <p:spPr>
          <a:xfrm>
            <a:off x="5600314" y="1920401"/>
            <a:ext cx="32384" cy="35560"/>
          </a:xfrm>
          <a:custGeom>
            <a:avLst/>
            <a:gdLst/>
            <a:ahLst/>
            <a:cxnLst/>
            <a:rect l="l" t="t" r="r" b="b"/>
            <a:pathLst>
              <a:path w="32385" h="35560">
                <a:moveTo>
                  <a:pt x="0" y="0"/>
                </a:moveTo>
                <a:lnTo>
                  <a:pt x="0" y="35169"/>
                </a:lnTo>
                <a:lnTo>
                  <a:pt x="32113" y="1682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bk object 170"/>
          <p:cNvSpPr/>
          <p:nvPr/>
        </p:nvSpPr>
        <p:spPr>
          <a:xfrm>
            <a:off x="6112480" y="1912756"/>
            <a:ext cx="41910" cy="49530"/>
          </a:xfrm>
          <a:custGeom>
            <a:avLst/>
            <a:gdLst/>
            <a:ahLst/>
            <a:cxnLst/>
            <a:rect l="l" t="t" r="r" b="b"/>
            <a:pathLst>
              <a:path w="41910" h="49530">
                <a:moveTo>
                  <a:pt x="41289" y="0"/>
                </a:moveTo>
                <a:lnTo>
                  <a:pt x="0" y="24465"/>
                </a:lnTo>
                <a:lnTo>
                  <a:pt x="41289" y="48931"/>
                </a:lnTo>
                <a:lnTo>
                  <a:pt x="4128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bk object 171"/>
          <p:cNvSpPr/>
          <p:nvPr/>
        </p:nvSpPr>
        <p:spPr>
          <a:xfrm>
            <a:off x="6383028" y="1443448"/>
            <a:ext cx="61594" cy="72390"/>
          </a:xfrm>
          <a:custGeom>
            <a:avLst/>
            <a:gdLst/>
            <a:ahLst/>
            <a:cxnLst/>
            <a:rect l="l" t="t" r="r" b="b"/>
            <a:pathLst>
              <a:path w="61595" h="72390">
                <a:moveTo>
                  <a:pt x="0" y="0"/>
                </a:moveTo>
                <a:lnTo>
                  <a:pt x="0" y="71868"/>
                </a:lnTo>
                <a:lnTo>
                  <a:pt x="61169" y="3669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bk object 172"/>
          <p:cNvSpPr/>
          <p:nvPr/>
        </p:nvSpPr>
        <p:spPr>
          <a:xfrm>
            <a:off x="6485486" y="1207965"/>
            <a:ext cx="74930" cy="85725"/>
          </a:xfrm>
          <a:custGeom>
            <a:avLst/>
            <a:gdLst/>
            <a:ahLst/>
            <a:cxnLst/>
            <a:rect l="l" t="t" r="r" b="b"/>
            <a:pathLst>
              <a:path w="74929" h="85725">
                <a:moveTo>
                  <a:pt x="74932" y="0"/>
                </a:moveTo>
                <a:lnTo>
                  <a:pt x="0" y="42814"/>
                </a:lnTo>
                <a:lnTo>
                  <a:pt x="74932" y="85629"/>
                </a:lnTo>
                <a:lnTo>
                  <a:pt x="7493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bk object 173"/>
          <p:cNvSpPr/>
          <p:nvPr/>
        </p:nvSpPr>
        <p:spPr>
          <a:xfrm>
            <a:off x="6768268" y="738657"/>
            <a:ext cx="95250" cy="110489"/>
          </a:xfrm>
          <a:custGeom>
            <a:avLst/>
            <a:gdLst/>
            <a:ahLst/>
            <a:cxnLst/>
            <a:rect l="l" t="t" r="r" b="b"/>
            <a:pathLst>
              <a:path w="95250" h="110490">
                <a:moveTo>
                  <a:pt x="0" y="0"/>
                </a:moveTo>
                <a:lnTo>
                  <a:pt x="0" y="110095"/>
                </a:lnTo>
                <a:lnTo>
                  <a:pt x="94812" y="5504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bk object 174"/>
          <p:cNvSpPr/>
          <p:nvPr/>
        </p:nvSpPr>
        <p:spPr>
          <a:xfrm>
            <a:off x="6861550" y="504831"/>
            <a:ext cx="106045" cy="122555"/>
          </a:xfrm>
          <a:custGeom>
            <a:avLst/>
            <a:gdLst/>
            <a:ahLst/>
            <a:cxnLst/>
            <a:rect l="l" t="t" r="r" b="b"/>
            <a:pathLst>
              <a:path w="106045" h="122554">
                <a:moveTo>
                  <a:pt x="105517" y="0"/>
                </a:moveTo>
                <a:lnTo>
                  <a:pt x="0" y="61164"/>
                </a:lnTo>
                <a:lnTo>
                  <a:pt x="105517" y="122201"/>
                </a:lnTo>
                <a:lnTo>
                  <a:pt x="10551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bk object 175"/>
          <p:cNvSpPr/>
          <p:nvPr/>
        </p:nvSpPr>
        <p:spPr>
          <a:xfrm>
            <a:off x="7152106" y="32464"/>
            <a:ext cx="131445" cy="151765"/>
          </a:xfrm>
          <a:custGeom>
            <a:avLst/>
            <a:gdLst/>
            <a:ahLst/>
            <a:cxnLst/>
            <a:rect l="l" t="t" r="r" b="b"/>
            <a:pathLst>
              <a:path w="131445" h="151765">
                <a:moveTo>
                  <a:pt x="0" y="0"/>
                </a:moveTo>
                <a:lnTo>
                  <a:pt x="0" y="151254"/>
                </a:lnTo>
                <a:lnTo>
                  <a:pt x="131386" y="7492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bk object 176"/>
          <p:cNvSpPr/>
          <p:nvPr/>
        </p:nvSpPr>
        <p:spPr>
          <a:xfrm>
            <a:off x="455852" y="1240076"/>
            <a:ext cx="20320" cy="23495"/>
          </a:xfrm>
          <a:custGeom>
            <a:avLst/>
            <a:gdLst/>
            <a:ahLst/>
            <a:cxnLst/>
            <a:rect l="l" t="t" r="r" b="b"/>
            <a:pathLst>
              <a:path w="20320" h="23494">
                <a:moveTo>
                  <a:pt x="0" y="0"/>
                </a:moveTo>
                <a:lnTo>
                  <a:pt x="0" y="22936"/>
                </a:lnTo>
                <a:lnTo>
                  <a:pt x="19867" y="1070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bk object 177"/>
          <p:cNvSpPr/>
          <p:nvPr/>
        </p:nvSpPr>
        <p:spPr>
          <a:xfrm>
            <a:off x="579682" y="1466384"/>
            <a:ext cx="21590" cy="26034"/>
          </a:xfrm>
          <a:custGeom>
            <a:avLst/>
            <a:gdLst/>
            <a:ahLst/>
            <a:cxnLst/>
            <a:rect l="l" t="t" r="r" b="b"/>
            <a:pathLst>
              <a:path w="21590" h="26034">
                <a:moveTo>
                  <a:pt x="21409" y="0"/>
                </a:moveTo>
                <a:lnTo>
                  <a:pt x="0" y="13761"/>
                </a:lnTo>
                <a:lnTo>
                  <a:pt x="21409" y="25994"/>
                </a:lnTo>
                <a:lnTo>
                  <a:pt x="2140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bk object 178"/>
          <p:cNvSpPr/>
          <p:nvPr/>
        </p:nvSpPr>
        <p:spPr>
          <a:xfrm>
            <a:off x="977168" y="2155756"/>
            <a:ext cx="20320" cy="21590"/>
          </a:xfrm>
          <a:custGeom>
            <a:avLst/>
            <a:gdLst/>
            <a:ahLst/>
            <a:cxnLst/>
            <a:rect l="l" t="t" r="r" b="b"/>
            <a:pathLst>
              <a:path w="20319" h="21589">
                <a:moveTo>
                  <a:pt x="19880" y="0"/>
                </a:moveTo>
                <a:lnTo>
                  <a:pt x="0" y="10703"/>
                </a:lnTo>
                <a:lnTo>
                  <a:pt x="19880" y="21407"/>
                </a:lnTo>
                <a:lnTo>
                  <a:pt x="1988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bk object 179"/>
          <p:cNvSpPr/>
          <p:nvPr/>
        </p:nvSpPr>
        <p:spPr>
          <a:xfrm>
            <a:off x="1247779" y="2154228"/>
            <a:ext cx="20320" cy="23495"/>
          </a:xfrm>
          <a:custGeom>
            <a:avLst/>
            <a:gdLst/>
            <a:ahLst/>
            <a:cxnLst/>
            <a:rect l="l" t="t" r="r" b="b"/>
            <a:pathLst>
              <a:path w="20319" h="23494">
                <a:moveTo>
                  <a:pt x="0" y="0"/>
                </a:moveTo>
                <a:lnTo>
                  <a:pt x="0" y="22936"/>
                </a:lnTo>
                <a:lnTo>
                  <a:pt x="19867" y="1223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bk object 180"/>
          <p:cNvSpPr/>
          <p:nvPr/>
        </p:nvSpPr>
        <p:spPr>
          <a:xfrm>
            <a:off x="1769070" y="2154228"/>
            <a:ext cx="20320" cy="23495"/>
          </a:xfrm>
          <a:custGeom>
            <a:avLst/>
            <a:gdLst/>
            <a:ahLst/>
            <a:cxnLst/>
            <a:rect l="l" t="t" r="r" b="b"/>
            <a:pathLst>
              <a:path w="20319" h="23494">
                <a:moveTo>
                  <a:pt x="19880" y="0"/>
                </a:moveTo>
                <a:lnTo>
                  <a:pt x="0" y="12232"/>
                </a:lnTo>
                <a:lnTo>
                  <a:pt x="19880" y="22936"/>
                </a:lnTo>
                <a:lnTo>
                  <a:pt x="1988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bk object 181"/>
          <p:cNvSpPr/>
          <p:nvPr/>
        </p:nvSpPr>
        <p:spPr>
          <a:xfrm>
            <a:off x="2039745" y="2154228"/>
            <a:ext cx="20320" cy="23495"/>
          </a:xfrm>
          <a:custGeom>
            <a:avLst/>
            <a:gdLst/>
            <a:ahLst/>
            <a:cxnLst/>
            <a:rect l="l" t="t" r="r" b="b"/>
            <a:pathLst>
              <a:path w="20319" h="23494">
                <a:moveTo>
                  <a:pt x="0" y="0"/>
                </a:moveTo>
                <a:lnTo>
                  <a:pt x="0" y="22936"/>
                </a:lnTo>
                <a:lnTo>
                  <a:pt x="19880" y="1223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bk object 182"/>
          <p:cNvSpPr/>
          <p:nvPr/>
        </p:nvSpPr>
        <p:spPr>
          <a:xfrm>
            <a:off x="2562488" y="2155756"/>
            <a:ext cx="18415" cy="21590"/>
          </a:xfrm>
          <a:custGeom>
            <a:avLst/>
            <a:gdLst/>
            <a:ahLst/>
            <a:cxnLst/>
            <a:rect l="l" t="t" r="r" b="b"/>
            <a:pathLst>
              <a:path w="18414" h="21589">
                <a:moveTo>
                  <a:pt x="18350" y="0"/>
                </a:moveTo>
                <a:lnTo>
                  <a:pt x="0" y="10703"/>
                </a:lnTo>
                <a:lnTo>
                  <a:pt x="18350" y="21407"/>
                </a:lnTo>
                <a:lnTo>
                  <a:pt x="1835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bk object 183"/>
          <p:cNvSpPr/>
          <p:nvPr/>
        </p:nvSpPr>
        <p:spPr>
          <a:xfrm>
            <a:off x="2833163" y="2155756"/>
            <a:ext cx="18415" cy="21590"/>
          </a:xfrm>
          <a:custGeom>
            <a:avLst/>
            <a:gdLst/>
            <a:ahLst/>
            <a:cxnLst/>
            <a:rect l="l" t="t" r="r" b="b"/>
            <a:pathLst>
              <a:path w="18414" h="21589">
                <a:moveTo>
                  <a:pt x="0" y="0"/>
                </a:moveTo>
                <a:lnTo>
                  <a:pt x="0" y="21407"/>
                </a:lnTo>
                <a:lnTo>
                  <a:pt x="18350" y="1070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bk object 184"/>
          <p:cNvSpPr/>
          <p:nvPr/>
        </p:nvSpPr>
        <p:spPr>
          <a:xfrm>
            <a:off x="3354504" y="2155756"/>
            <a:ext cx="18415" cy="21590"/>
          </a:xfrm>
          <a:custGeom>
            <a:avLst/>
            <a:gdLst/>
            <a:ahLst/>
            <a:cxnLst/>
            <a:rect l="l" t="t" r="r" b="b"/>
            <a:pathLst>
              <a:path w="18414" h="21589">
                <a:moveTo>
                  <a:pt x="18350" y="0"/>
                </a:moveTo>
                <a:lnTo>
                  <a:pt x="0" y="10703"/>
                </a:lnTo>
                <a:lnTo>
                  <a:pt x="18350" y="21407"/>
                </a:lnTo>
                <a:lnTo>
                  <a:pt x="1835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bk object 185"/>
          <p:cNvSpPr/>
          <p:nvPr/>
        </p:nvSpPr>
        <p:spPr>
          <a:xfrm>
            <a:off x="3625052" y="2155756"/>
            <a:ext cx="18415" cy="21590"/>
          </a:xfrm>
          <a:custGeom>
            <a:avLst/>
            <a:gdLst/>
            <a:ahLst/>
            <a:cxnLst/>
            <a:rect l="l" t="t" r="r" b="b"/>
            <a:pathLst>
              <a:path w="18414" h="21589">
                <a:moveTo>
                  <a:pt x="0" y="0"/>
                </a:moveTo>
                <a:lnTo>
                  <a:pt x="0" y="21407"/>
                </a:lnTo>
                <a:lnTo>
                  <a:pt x="18350" y="1070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bk object 186"/>
          <p:cNvSpPr/>
          <p:nvPr/>
        </p:nvSpPr>
        <p:spPr>
          <a:xfrm>
            <a:off x="4146394" y="2154228"/>
            <a:ext cx="20320" cy="23495"/>
          </a:xfrm>
          <a:custGeom>
            <a:avLst/>
            <a:gdLst/>
            <a:ahLst/>
            <a:cxnLst/>
            <a:rect l="l" t="t" r="r" b="b"/>
            <a:pathLst>
              <a:path w="20320" h="23494">
                <a:moveTo>
                  <a:pt x="19880" y="0"/>
                </a:moveTo>
                <a:lnTo>
                  <a:pt x="0" y="12232"/>
                </a:lnTo>
                <a:lnTo>
                  <a:pt x="19880" y="22936"/>
                </a:lnTo>
                <a:lnTo>
                  <a:pt x="1988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bk object 187"/>
          <p:cNvSpPr/>
          <p:nvPr/>
        </p:nvSpPr>
        <p:spPr>
          <a:xfrm>
            <a:off x="4416941" y="2154228"/>
            <a:ext cx="20320" cy="23495"/>
          </a:xfrm>
          <a:custGeom>
            <a:avLst/>
            <a:gdLst/>
            <a:ahLst/>
            <a:cxnLst/>
            <a:rect l="l" t="t" r="r" b="b"/>
            <a:pathLst>
              <a:path w="20320" h="23494">
                <a:moveTo>
                  <a:pt x="0" y="0"/>
                </a:moveTo>
                <a:lnTo>
                  <a:pt x="0" y="22936"/>
                </a:lnTo>
                <a:lnTo>
                  <a:pt x="19880" y="1223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bk object 188"/>
          <p:cNvSpPr/>
          <p:nvPr/>
        </p:nvSpPr>
        <p:spPr>
          <a:xfrm>
            <a:off x="4938283" y="2154228"/>
            <a:ext cx="20320" cy="23495"/>
          </a:xfrm>
          <a:custGeom>
            <a:avLst/>
            <a:gdLst/>
            <a:ahLst/>
            <a:cxnLst/>
            <a:rect l="l" t="t" r="r" b="b"/>
            <a:pathLst>
              <a:path w="20320" h="23494">
                <a:moveTo>
                  <a:pt x="19880" y="0"/>
                </a:moveTo>
                <a:lnTo>
                  <a:pt x="0" y="12232"/>
                </a:lnTo>
                <a:lnTo>
                  <a:pt x="19880" y="22936"/>
                </a:lnTo>
                <a:lnTo>
                  <a:pt x="1988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bk object 189"/>
          <p:cNvSpPr/>
          <p:nvPr/>
        </p:nvSpPr>
        <p:spPr>
          <a:xfrm>
            <a:off x="5208957" y="2154228"/>
            <a:ext cx="20320" cy="24765"/>
          </a:xfrm>
          <a:custGeom>
            <a:avLst/>
            <a:gdLst/>
            <a:ahLst/>
            <a:cxnLst/>
            <a:rect l="l" t="t" r="r" b="b"/>
            <a:pathLst>
              <a:path w="20320" h="24764">
                <a:moveTo>
                  <a:pt x="0" y="0"/>
                </a:moveTo>
                <a:lnTo>
                  <a:pt x="0" y="24465"/>
                </a:lnTo>
                <a:lnTo>
                  <a:pt x="19880" y="1223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bk object 190"/>
          <p:cNvSpPr/>
          <p:nvPr/>
        </p:nvSpPr>
        <p:spPr>
          <a:xfrm>
            <a:off x="5724182" y="2149640"/>
            <a:ext cx="29209" cy="32384"/>
          </a:xfrm>
          <a:custGeom>
            <a:avLst/>
            <a:gdLst/>
            <a:ahLst/>
            <a:cxnLst/>
            <a:rect l="l" t="t" r="r" b="b"/>
            <a:pathLst>
              <a:path w="29210" h="32385">
                <a:moveTo>
                  <a:pt x="29055" y="0"/>
                </a:moveTo>
                <a:lnTo>
                  <a:pt x="0" y="16820"/>
                </a:lnTo>
                <a:lnTo>
                  <a:pt x="29055" y="32111"/>
                </a:lnTo>
                <a:lnTo>
                  <a:pt x="2905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bk object 191"/>
          <p:cNvSpPr/>
          <p:nvPr/>
        </p:nvSpPr>
        <p:spPr>
          <a:xfrm>
            <a:off x="5996258" y="2146582"/>
            <a:ext cx="33655" cy="40005"/>
          </a:xfrm>
          <a:custGeom>
            <a:avLst/>
            <a:gdLst/>
            <a:ahLst/>
            <a:cxnLst/>
            <a:rect l="l" t="t" r="r" b="b"/>
            <a:pathLst>
              <a:path w="33654" h="40005">
                <a:moveTo>
                  <a:pt x="0" y="0"/>
                </a:moveTo>
                <a:lnTo>
                  <a:pt x="0" y="39756"/>
                </a:lnTo>
                <a:lnTo>
                  <a:pt x="33643" y="1987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bk object 192"/>
          <p:cNvSpPr/>
          <p:nvPr/>
        </p:nvSpPr>
        <p:spPr>
          <a:xfrm>
            <a:off x="6387615" y="1909698"/>
            <a:ext cx="47625" cy="55244"/>
          </a:xfrm>
          <a:custGeom>
            <a:avLst/>
            <a:gdLst/>
            <a:ahLst/>
            <a:cxnLst/>
            <a:rect l="l" t="t" r="r" b="b"/>
            <a:pathLst>
              <a:path w="47625" h="55244">
                <a:moveTo>
                  <a:pt x="0" y="0"/>
                </a:moveTo>
                <a:lnTo>
                  <a:pt x="0" y="55047"/>
                </a:lnTo>
                <a:lnTo>
                  <a:pt x="47406" y="2752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bk object 193"/>
          <p:cNvSpPr/>
          <p:nvPr/>
        </p:nvSpPr>
        <p:spPr>
          <a:xfrm>
            <a:off x="6497720" y="1675745"/>
            <a:ext cx="57150" cy="66040"/>
          </a:xfrm>
          <a:custGeom>
            <a:avLst/>
            <a:gdLst/>
            <a:ahLst/>
            <a:cxnLst/>
            <a:rect l="l" t="t" r="r" b="b"/>
            <a:pathLst>
              <a:path w="57150" h="66039">
                <a:moveTo>
                  <a:pt x="56581" y="0"/>
                </a:moveTo>
                <a:lnTo>
                  <a:pt x="0" y="33640"/>
                </a:lnTo>
                <a:lnTo>
                  <a:pt x="56581" y="65751"/>
                </a:lnTo>
                <a:lnTo>
                  <a:pt x="5658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bk object 194"/>
          <p:cNvSpPr/>
          <p:nvPr/>
        </p:nvSpPr>
        <p:spPr>
          <a:xfrm>
            <a:off x="6774384" y="1207965"/>
            <a:ext cx="74930" cy="87630"/>
          </a:xfrm>
          <a:custGeom>
            <a:avLst/>
            <a:gdLst/>
            <a:ahLst/>
            <a:cxnLst/>
            <a:rect l="l" t="t" r="r" b="b"/>
            <a:pathLst>
              <a:path w="74929" h="87630">
                <a:moveTo>
                  <a:pt x="0" y="0"/>
                </a:moveTo>
                <a:lnTo>
                  <a:pt x="0" y="87159"/>
                </a:lnTo>
                <a:lnTo>
                  <a:pt x="74932" y="4281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bk object 195"/>
          <p:cNvSpPr/>
          <p:nvPr/>
        </p:nvSpPr>
        <p:spPr>
          <a:xfrm>
            <a:off x="6875314" y="974139"/>
            <a:ext cx="84455" cy="98425"/>
          </a:xfrm>
          <a:custGeom>
            <a:avLst/>
            <a:gdLst/>
            <a:ahLst/>
            <a:cxnLst/>
            <a:rect l="l" t="t" r="r" b="b"/>
            <a:pathLst>
              <a:path w="84454" h="98425">
                <a:moveTo>
                  <a:pt x="84107" y="0"/>
                </a:moveTo>
                <a:lnTo>
                  <a:pt x="0" y="48931"/>
                </a:lnTo>
                <a:lnTo>
                  <a:pt x="84107" y="97862"/>
                </a:lnTo>
                <a:lnTo>
                  <a:pt x="8410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bk object 196"/>
          <p:cNvSpPr/>
          <p:nvPr/>
        </p:nvSpPr>
        <p:spPr>
          <a:xfrm>
            <a:off x="7162682" y="507889"/>
            <a:ext cx="99695" cy="114935"/>
          </a:xfrm>
          <a:custGeom>
            <a:avLst/>
            <a:gdLst/>
            <a:ahLst/>
            <a:cxnLst/>
            <a:rect l="l" t="t" r="r" b="b"/>
            <a:pathLst>
              <a:path w="99695" h="114934">
                <a:moveTo>
                  <a:pt x="0" y="0"/>
                </a:moveTo>
                <a:lnTo>
                  <a:pt x="0" y="114555"/>
                </a:lnTo>
                <a:lnTo>
                  <a:pt x="99400" y="5810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bk object 197"/>
          <p:cNvSpPr/>
          <p:nvPr/>
        </p:nvSpPr>
        <p:spPr>
          <a:xfrm>
            <a:off x="7255966" y="275465"/>
            <a:ext cx="107314" cy="122555"/>
          </a:xfrm>
          <a:custGeom>
            <a:avLst/>
            <a:gdLst/>
            <a:ahLst/>
            <a:cxnLst/>
            <a:rect l="l" t="t" r="r" b="b"/>
            <a:pathLst>
              <a:path w="107315" h="122554">
                <a:moveTo>
                  <a:pt x="107046" y="0"/>
                </a:moveTo>
                <a:lnTo>
                  <a:pt x="0" y="61164"/>
                </a:lnTo>
                <a:lnTo>
                  <a:pt x="107046" y="122328"/>
                </a:lnTo>
                <a:lnTo>
                  <a:pt x="10704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bk object 198"/>
          <p:cNvSpPr/>
          <p:nvPr/>
        </p:nvSpPr>
        <p:spPr>
          <a:xfrm>
            <a:off x="455852" y="1697152"/>
            <a:ext cx="18415" cy="23495"/>
          </a:xfrm>
          <a:custGeom>
            <a:avLst/>
            <a:gdLst/>
            <a:ahLst/>
            <a:cxnLst/>
            <a:rect l="l" t="t" r="r" b="b"/>
            <a:pathLst>
              <a:path w="18415" h="23494">
                <a:moveTo>
                  <a:pt x="0" y="0"/>
                </a:moveTo>
                <a:lnTo>
                  <a:pt x="0" y="22936"/>
                </a:lnTo>
                <a:lnTo>
                  <a:pt x="18338" y="1223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bk object 199"/>
          <p:cNvSpPr/>
          <p:nvPr/>
        </p:nvSpPr>
        <p:spPr>
          <a:xfrm>
            <a:off x="582740" y="1926518"/>
            <a:ext cx="17145" cy="21590"/>
          </a:xfrm>
          <a:custGeom>
            <a:avLst/>
            <a:gdLst/>
            <a:ahLst/>
            <a:cxnLst/>
            <a:rect l="l" t="t" r="r" b="b"/>
            <a:pathLst>
              <a:path w="17145" h="21589">
                <a:moveTo>
                  <a:pt x="16821" y="0"/>
                </a:moveTo>
                <a:lnTo>
                  <a:pt x="0" y="10703"/>
                </a:lnTo>
                <a:lnTo>
                  <a:pt x="16821" y="21407"/>
                </a:lnTo>
                <a:lnTo>
                  <a:pt x="1682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bk object 200"/>
          <p:cNvSpPr/>
          <p:nvPr/>
        </p:nvSpPr>
        <p:spPr>
          <a:xfrm>
            <a:off x="588857" y="2389710"/>
            <a:ext cx="8255" cy="10795"/>
          </a:xfrm>
          <a:custGeom>
            <a:avLst/>
            <a:gdLst/>
            <a:ahLst/>
            <a:cxnLst/>
            <a:rect l="l" t="t" r="r" b="b"/>
            <a:pathLst>
              <a:path w="8254" h="10794">
                <a:moveTo>
                  <a:pt x="7646" y="0"/>
                </a:moveTo>
                <a:lnTo>
                  <a:pt x="0" y="4587"/>
                </a:lnTo>
                <a:lnTo>
                  <a:pt x="7646" y="10703"/>
                </a:lnTo>
                <a:lnTo>
                  <a:pt x="764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bk object 201"/>
          <p:cNvSpPr/>
          <p:nvPr/>
        </p:nvSpPr>
        <p:spPr>
          <a:xfrm>
            <a:off x="854867" y="2388181"/>
            <a:ext cx="10795" cy="12700"/>
          </a:xfrm>
          <a:custGeom>
            <a:avLst/>
            <a:gdLst/>
            <a:ahLst/>
            <a:cxnLst/>
            <a:rect l="l" t="t" r="r" b="b"/>
            <a:pathLst>
              <a:path w="10794" h="12700">
                <a:moveTo>
                  <a:pt x="0" y="0"/>
                </a:moveTo>
                <a:lnTo>
                  <a:pt x="0" y="12232"/>
                </a:lnTo>
                <a:lnTo>
                  <a:pt x="10704" y="611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bk object 202"/>
          <p:cNvSpPr/>
          <p:nvPr/>
        </p:nvSpPr>
        <p:spPr>
          <a:xfrm>
            <a:off x="1377713" y="2386652"/>
            <a:ext cx="13970" cy="17145"/>
          </a:xfrm>
          <a:custGeom>
            <a:avLst/>
            <a:gdLst/>
            <a:ahLst/>
            <a:cxnLst/>
            <a:rect l="l" t="t" r="r" b="b"/>
            <a:pathLst>
              <a:path w="13969" h="17144">
                <a:moveTo>
                  <a:pt x="13763" y="0"/>
                </a:moveTo>
                <a:lnTo>
                  <a:pt x="0" y="7645"/>
                </a:lnTo>
                <a:lnTo>
                  <a:pt x="13763" y="16820"/>
                </a:lnTo>
                <a:lnTo>
                  <a:pt x="1376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bk object 203"/>
          <p:cNvSpPr/>
          <p:nvPr/>
        </p:nvSpPr>
        <p:spPr>
          <a:xfrm>
            <a:off x="1646731" y="2386652"/>
            <a:ext cx="12700" cy="15875"/>
          </a:xfrm>
          <a:custGeom>
            <a:avLst/>
            <a:gdLst/>
            <a:ahLst/>
            <a:cxnLst/>
            <a:rect l="l" t="t" r="r" b="b"/>
            <a:pathLst>
              <a:path w="12700" h="15875">
                <a:moveTo>
                  <a:pt x="0" y="0"/>
                </a:moveTo>
                <a:lnTo>
                  <a:pt x="0" y="15291"/>
                </a:lnTo>
                <a:lnTo>
                  <a:pt x="12233" y="764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bk object 204"/>
          <p:cNvSpPr/>
          <p:nvPr/>
        </p:nvSpPr>
        <p:spPr>
          <a:xfrm>
            <a:off x="2172660" y="2389710"/>
            <a:ext cx="9525" cy="10795"/>
          </a:xfrm>
          <a:custGeom>
            <a:avLst/>
            <a:gdLst/>
            <a:ahLst/>
            <a:cxnLst/>
            <a:rect l="l" t="t" r="r" b="b"/>
            <a:pathLst>
              <a:path w="9525" h="10794">
                <a:moveTo>
                  <a:pt x="9175" y="0"/>
                </a:moveTo>
                <a:lnTo>
                  <a:pt x="0" y="4587"/>
                </a:lnTo>
                <a:lnTo>
                  <a:pt x="9175" y="10703"/>
                </a:lnTo>
                <a:lnTo>
                  <a:pt x="917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bk object 205"/>
          <p:cNvSpPr/>
          <p:nvPr/>
        </p:nvSpPr>
        <p:spPr>
          <a:xfrm>
            <a:off x="2440277" y="2389710"/>
            <a:ext cx="8255" cy="10795"/>
          </a:xfrm>
          <a:custGeom>
            <a:avLst/>
            <a:gdLst/>
            <a:ahLst/>
            <a:cxnLst/>
            <a:rect l="l" t="t" r="r" b="b"/>
            <a:pathLst>
              <a:path w="8255" h="10794">
                <a:moveTo>
                  <a:pt x="0" y="0"/>
                </a:moveTo>
                <a:lnTo>
                  <a:pt x="0" y="10703"/>
                </a:lnTo>
                <a:lnTo>
                  <a:pt x="7646" y="458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bk object 206"/>
          <p:cNvSpPr/>
          <p:nvPr/>
        </p:nvSpPr>
        <p:spPr>
          <a:xfrm>
            <a:off x="2964677" y="2389710"/>
            <a:ext cx="9525" cy="10795"/>
          </a:xfrm>
          <a:custGeom>
            <a:avLst/>
            <a:gdLst/>
            <a:ahLst/>
            <a:cxnLst/>
            <a:rect l="l" t="t" r="r" b="b"/>
            <a:pathLst>
              <a:path w="9525" h="10794">
                <a:moveTo>
                  <a:pt x="9175" y="0"/>
                </a:moveTo>
                <a:lnTo>
                  <a:pt x="0" y="4587"/>
                </a:lnTo>
                <a:lnTo>
                  <a:pt x="9175" y="10703"/>
                </a:lnTo>
                <a:lnTo>
                  <a:pt x="917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bk object 207"/>
          <p:cNvSpPr/>
          <p:nvPr/>
        </p:nvSpPr>
        <p:spPr>
          <a:xfrm>
            <a:off x="3232166" y="2389710"/>
            <a:ext cx="8255" cy="10795"/>
          </a:xfrm>
          <a:custGeom>
            <a:avLst/>
            <a:gdLst/>
            <a:ahLst/>
            <a:cxnLst/>
            <a:rect l="l" t="t" r="r" b="b"/>
            <a:pathLst>
              <a:path w="8255" h="10794">
                <a:moveTo>
                  <a:pt x="0" y="0"/>
                </a:moveTo>
                <a:lnTo>
                  <a:pt x="0" y="10703"/>
                </a:lnTo>
                <a:lnTo>
                  <a:pt x="7646" y="458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bk object 208"/>
          <p:cNvSpPr/>
          <p:nvPr/>
        </p:nvSpPr>
        <p:spPr>
          <a:xfrm>
            <a:off x="3756566" y="2388181"/>
            <a:ext cx="9525" cy="12700"/>
          </a:xfrm>
          <a:custGeom>
            <a:avLst/>
            <a:gdLst/>
            <a:ahLst/>
            <a:cxnLst/>
            <a:rect l="l" t="t" r="r" b="b"/>
            <a:pathLst>
              <a:path w="9525" h="12700">
                <a:moveTo>
                  <a:pt x="9175" y="0"/>
                </a:moveTo>
                <a:lnTo>
                  <a:pt x="0" y="6116"/>
                </a:lnTo>
                <a:lnTo>
                  <a:pt x="9175" y="12232"/>
                </a:lnTo>
                <a:lnTo>
                  <a:pt x="917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bk object 209"/>
          <p:cNvSpPr/>
          <p:nvPr/>
        </p:nvSpPr>
        <p:spPr>
          <a:xfrm>
            <a:off x="4022525" y="2388181"/>
            <a:ext cx="12700" cy="13970"/>
          </a:xfrm>
          <a:custGeom>
            <a:avLst/>
            <a:gdLst/>
            <a:ahLst/>
            <a:cxnLst/>
            <a:rect l="l" t="t" r="r" b="b"/>
            <a:pathLst>
              <a:path w="12700" h="13969">
                <a:moveTo>
                  <a:pt x="0" y="0"/>
                </a:moveTo>
                <a:lnTo>
                  <a:pt x="0" y="13761"/>
                </a:lnTo>
                <a:lnTo>
                  <a:pt x="12233" y="611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bk object 210"/>
          <p:cNvSpPr/>
          <p:nvPr/>
        </p:nvSpPr>
        <p:spPr>
          <a:xfrm>
            <a:off x="4545396" y="2386652"/>
            <a:ext cx="15875" cy="17145"/>
          </a:xfrm>
          <a:custGeom>
            <a:avLst/>
            <a:gdLst/>
            <a:ahLst/>
            <a:cxnLst/>
            <a:rect l="l" t="t" r="r" b="b"/>
            <a:pathLst>
              <a:path w="15875" h="17144">
                <a:moveTo>
                  <a:pt x="15292" y="0"/>
                </a:moveTo>
                <a:lnTo>
                  <a:pt x="0" y="7645"/>
                </a:lnTo>
                <a:lnTo>
                  <a:pt x="15292" y="16820"/>
                </a:lnTo>
                <a:lnTo>
                  <a:pt x="1529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bk object 211"/>
          <p:cNvSpPr/>
          <p:nvPr/>
        </p:nvSpPr>
        <p:spPr>
          <a:xfrm>
            <a:off x="4813013" y="2385123"/>
            <a:ext cx="17145" cy="18415"/>
          </a:xfrm>
          <a:custGeom>
            <a:avLst/>
            <a:gdLst/>
            <a:ahLst/>
            <a:cxnLst/>
            <a:rect l="l" t="t" r="r" b="b"/>
            <a:pathLst>
              <a:path w="17145" h="18414">
                <a:moveTo>
                  <a:pt x="0" y="0"/>
                </a:moveTo>
                <a:lnTo>
                  <a:pt x="0" y="18349"/>
                </a:lnTo>
                <a:lnTo>
                  <a:pt x="16821" y="917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bk object 212"/>
          <p:cNvSpPr/>
          <p:nvPr/>
        </p:nvSpPr>
        <p:spPr>
          <a:xfrm>
            <a:off x="5334227" y="2383594"/>
            <a:ext cx="20320" cy="23495"/>
          </a:xfrm>
          <a:custGeom>
            <a:avLst/>
            <a:gdLst/>
            <a:ahLst/>
            <a:cxnLst/>
            <a:rect l="l" t="t" r="r" b="b"/>
            <a:pathLst>
              <a:path w="20320" h="23494">
                <a:moveTo>
                  <a:pt x="19880" y="0"/>
                </a:moveTo>
                <a:lnTo>
                  <a:pt x="0" y="10703"/>
                </a:lnTo>
                <a:lnTo>
                  <a:pt x="19880" y="22936"/>
                </a:lnTo>
                <a:lnTo>
                  <a:pt x="1988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bk object 213"/>
          <p:cNvSpPr/>
          <p:nvPr/>
        </p:nvSpPr>
        <p:spPr>
          <a:xfrm>
            <a:off x="5603373" y="2380535"/>
            <a:ext cx="24765" cy="29209"/>
          </a:xfrm>
          <a:custGeom>
            <a:avLst/>
            <a:gdLst/>
            <a:ahLst/>
            <a:cxnLst/>
            <a:rect l="l" t="t" r="r" b="b"/>
            <a:pathLst>
              <a:path w="24764" h="29210">
                <a:moveTo>
                  <a:pt x="0" y="0"/>
                </a:moveTo>
                <a:lnTo>
                  <a:pt x="0" y="29053"/>
                </a:lnTo>
                <a:lnTo>
                  <a:pt x="24467" y="1376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bk object 214"/>
          <p:cNvSpPr/>
          <p:nvPr/>
        </p:nvSpPr>
        <p:spPr>
          <a:xfrm>
            <a:off x="6115539" y="2374419"/>
            <a:ext cx="35560" cy="41910"/>
          </a:xfrm>
          <a:custGeom>
            <a:avLst/>
            <a:gdLst/>
            <a:ahLst/>
            <a:cxnLst/>
            <a:rect l="l" t="t" r="r" b="b"/>
            <a:pathLst>
              <a:path w="35560" h="41910">
                <a:moveTo>
                  <a:pt x="35172" y="0"/>
                </a:moveTo>
                <a:lnTo>
                  <a:pt x="0" y="19878"/>
                </a:lnTo>
                <a:lnTo>
                  <a:pt x="35172" y="41285"/>
                </a:lnTo>
                <a:lnTo>
                  <a:pt x="3517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bk object 215"/>
          <p:cNvSpPr/>
          <p:nvPr/>
        </p:nvSpPr>
        <p:spPr>
          <a:xfrm>
            <a:off x="6389144" y="2371361"/>
            <a:ext cx="41910" cy="47625"/>
          </a:xfrm>
          <a:custGeom>
            <a:avLst/>
            <a:gdLst/>
            <a:ahLst/>
            <a:cxnLst/>
            <a:rect l="l" t="t" r="r" b="b"/>
            <a:pathLst>
              <a:path w="41910" h="47625">
                <a:moveTo>
                  <a:pt x="0" y="0"/>
                </a:moveTo>
                <a:lnTo>
                  <a:pt x="0" y="47402"/>
                </a:lnTo>
                <a:lnTo>
                  <a:pt x="41289" y="2293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bk object 216"/>
          <p:cNvSpPr/>
          <p:nvPr/>
        </p:nvSpPr>
        <p:spPr>
          <a:xfrm>
            <a:off x="6503837" y="2138936"/>
            <a:ext cx="47625" cy="53975"/>
          </a:xfrm>
          <a:custGeom>
            <a:avLst/>
            <a:gdLst/>
            <a:ahLst/>
            <a:cxnLst/>
            <a:rect l="l" t="t" r="r" b="b"/>
            <a:pathLst>
              <a:path w="47625" h="53975">
                <a:moveTo>
                  <a:pt x="47406" y="0"/>
                </a:moveTo>
                <a:lnTo>
                  <a:pt x="0" y="27523"/>
                </a:lnTo>
                <a:lnTo>
                  <a:pt x="47406" y="53518"/>
                </a:lnTo>
                <a:lnTo>
                  <a:pt x="4740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bk object 217"/>
          <p:cNvSpPr/>
          <p:nvPr/>
        </p:nvSpPr>
        <p:spPr>
          <a:xfrm>
            <a:off x="6778972" y="1672686"/>
            <a:ext cx="61594" cy="72390"/>
          </a:xfrm>
          <a:custGeom>
            <a:avLst/>
            <a:gdLst/>
            <a:ahLst/>
            <a:cxnLst/>
            <a:rect l="l" t="t" r="r" b="b"/>
            <a:pathLst>
              <a:path w="61595" h="72389">
                <a:moveTo>
                  <a:pt x="0" y="0"/>
                </a:moveTo>
                <a:lnTo>
                  <a:pt x="0" y="71868"/>
                </a:lnTo>
                <a:lnTo>
                  <a:pt x="61169" y="3669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bk object 218"/>
          <p:cNvSpPr/>
          <p:nvPr/>
        </p:nvSpPr>
        <p:spPr>
          <a:xfrm>
            <a:off x="6886019" y="1440389"/>
            <a:ext cx="69215" cy="80010"/>
          </a:xfrm>
          <a:custGeom>
            <a:avLst/>
            <a:gdLst/>
            <a:ahLst/>
            <a:cxnLst/>
            <a:rect l="l" t="t" r="r" b="b"/>
            <a:pathLst>
              <a:path w="69215" h="80009">
                <a:moveTo>
                  <a:pt x="68815" y="0"/>
                </a:moveTo>
                <a:lnTo>
                  <a:pt x="0" y="39756"/>
                </a:lnTo>
                <a:lnTo>
                  <a:pt x="68815" y="79513"/>
                </a:lnTo>
                <a:lnTo>
                  <a:pt x="6881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bk object 219"/>
          <p:cNvSpPr/>
          <p:nvPr/>
        </p:nvSpPr>
        <p:spPr>
          <a:xfrm>
            <a:off x="7167271" y="974139"/>
            <a:ext cx="84455" cy="96520"/>
          </a:xfrm>
          <a:custGeom>
            <a:avLst/>
            <a:gdLst/>
            <a:ahLst/>
            <a:cxnLst/>
            <a:rect l="l" t="t" r="r" b="b"/>
            <a:pathLst>
              <a:path w="84454" h="96519">
                <a:moveTo>
                  <a:pt x="0" y="0"/>
                </a:moveTo>
                <a:lnTo>
                  <a:pt x="0" y="96333"/>
                </a:lnTo>
                <a:lnTo>
                  <a:pt x="84107" y="4893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bk object 220"/>
          <p:cNvSpPr/>
          <p:nvPr/>
        </p:nvSpPr>
        <p:spPr>
          <a:xfrm>
            <a:off x="7271259" y="744773"/>
            <a:ext cx="84455" cy="98425"/>
          </a:xfrm>
          <a:custGeom>
            <a:avLst/>
            <a:gdLst/>
            <a:ahLst/>
            <a:cxnLst/>
            <a:rect l="l" t="t" r="r" b="b"/>
            <a:pathLst>
              <a:path w="84454" h="98425">
                <a:moveTo>
                  <a:pt x="84107" y="0"/>
                </a:moveTo>
                <a:lnTo>
                  <a:pt x="0" y="48931"/>
                </a:lnTo>
                <a:lnTo>
                  <a:pt x="84107" y="97862"/>
                </a:lnTo>
                <a:lnTo>
                  <a:pt x="8410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bk object 221"/>
          <p:cNvSpPr/>
          <p:nvPr/>
        </p:nvSpPr>
        <p:spPr>
          <a:xfrm>
            <a:off x="7560284" y="281581"/>
            <a:ext cx="95250" cy="110489"/>
          </a:xfrm>
          <a:custGeom>
            <a:avLst/>
            <a:gdLst/>
            <a:ahLst/>
            <a:cxnLst/>
            <a:rect l="l" t="t" r="r" b="b"/>
            <a:pathLst>
              <a:path w="95250" h="110489">
                <a:moveTo>
                  <a:pt x="0" y="0"/>
                </a:moveTo>
                <a:lnTo>
                  <a:pt x="0" y="110095"/>
                </a:lnTo>
                <a:lnTo>
                  <a:pt x="94685" y="5504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bk object 222"/>
          <p:cNvSpPr/>
          <p:nvPr/>
        </p:nvSpPr>
        <p:spPr>
          <a:xfrm>
            <a:off x="7654969" y="47755"/>
            <a:ext cx="104139" cy="121285"/>
          </a:xfrm>
          <a:custGeom>
            <a:avLst/>
            <a:gdLst/>
            <a:ahLst/>
            <a:cxnLst/>
            <a:rect l="l" t="t" r="r" b="b"/>
            <a:pathLst>
              <a:path w="104140" h="121285">
                <a:moveTo>
                  <a:pt x="103987" y="0"/>
                </a:moveTo>
                <a:lnTo>
                  <a:pt x="0" y="59635"/>
                </a:lnTo>
                <a:lnTo>
                  <a:pt x="103987" y="120672"/>
                </a:lnTo>
                <a:lnTo>
                  <a:pt x="10398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bk object 223"/>
          <p:cNvSpPr/>
          <p:nvPr/>
        </p:nvSpPr>
        <p:spPr>
          <a:xfrm>
            <a:off x="457381" y="2158815"/>
            <a:ext cx="12700" cy="13970"/>
          </a:xfrm>
          <a:custGeom>
            <a:avLst/>
            <a:gdLst/>
            <a:ahLst/>
            <a:cxnLst/>
            <a:rect l="l" t="t" r="r" b="b"/>
            <a:pathLst>
              <a:path w="12700" h="13969">
                <a:moveTo>
                  <a:pt x="0" y="0"/>
                </a:moveTo>
                <a:lnTo>
                  <a:pt x="0" y="13761"/>
                </a:lnTo>
                <a:lnTo>
                  <a:pt x="12233" y="764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bk object 224"/>
          <p:cNvSpPr/>
          <p:nvPr/>
        </p:nvSpPr>
        <p:spPr>
          <a:xfrm>
            <a:off x="461969" y="2622007"/>
            <a:ext cx="1905" cy="3175"/>
          </a:xfrm>
          <a:custGeom>
            <a:avLst/>
            <a:gdLst/>
            <a:ahLst/>
            <a:cxnLst/>
            <a:rect l="l" t="t" r="r" b="b"/>
            <a:pathLst>
              <a:path w="1904" h="3175">
                <a:moveTo>
                  <a:pt x="0" y="0"/>
                </a:moveTo>
                <a:lnTo>
                  <a:pt x="0" y="3058"/>
                </a:lnTo>
                <a:lnTo>
                  <a:pt x="1529" y="152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bk object 225"/>
          <p:cNvSpPr/>
          <p:nvPr/>
        </p:nvSpPr>
        <p:spPr>
          <a:xfrm>
            <a:off x="986343" y="2618949"/>
            <a:ext cx="6350" cy="8255"/>
          </a:xfrm>
          <a:custGeom>
            <a:avLst/>
            <a:gdLst/>
            <a:ahLst/>
            <a:cxnLst/>
            <a:rect l="l" t="t" r="r" b="b"/>
            <a:pathLst>
              <a:path w="6350" h="8255">
                <a:moveTo>
                  <a:pt x="6116" y="0"/>
                </a:moveTo>
                <a:lnTo>
                  <a:pt x="0" y="4587"/>
                </a:lnTo>
                <a:lnTo>
                  <a:pt x="6116" y="7645"/>
                </a:lnTo>
                <a:lnTo>
                  <a:pt x="611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bk object 226"/>
          <p:cNvSpPr/>
          <p:nvPr/>
        </p:nvSpPr>
        <p:spPr>
          <a:xfrm>
            <a:off x="1252354" y="2618949"/>
            <a:ext cx="6350" cy="9525"/>
          </a:xfrm>
          <a:custGeom>
            <a:avLst/>
            <a:gdLst/>
            <a:ahLst/>
            <a:cxnLst/>
            <a:rect l="l" t="t" r="r" b="b"/>
            <a:pathLst>
              <a:path w="6350" h="9525">
                <a:moveTo>
                  <a:pt x="0" y="0"/>
                </a:moveTo>
                <a:lnTo>
                  <a:pt x="0" y="9174"/>
                </a:lnTo>
                <a:lnTo>
                  <a:pt x="6116" y="458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bk object 227"/>
          <p:cNvSpPr/>
          <p:nvPr/>
        </p:nvSpPr>
        <p:spPr>
          <a:xfrm>
            <a:off x="1778245" y="2620478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6116" y="0"/>
                </a:moveTo>
                <a:lnTo>
                  <a:pt x="0" y="3058"/>
                </a:lnTo>
                <a:lnTo>
                  <a:pt x="6116" y="6116"/>
                </a:lnTo>
                <a:lnTo>
                  <a:pt x="611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bk object 228"/>
          <p:cNvSpPr/>
          <p:nvPr/>
        </p:nvSpPr>
        <p:spPr>
          <a:xfrm>
            <a:off x="2045861" y="2622007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0" y="0"/>
                </a:moveTo>
                <a:lnTo>
                  <a:pt x="0" y="3058"/>
                </a:lnTo>
                <a:lnTo>
                  <a:pt x="3058" y="152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bk object 229"/>
          <p:cNvSpPr/>
          <p:nvPr/>
        </p:nvSpPr>
        <p:spPr>
          <a:xfrm>
            <a:off x="2573193" y="2622007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529" y="0"/>
                </a:moveTo>
                <a:lnTo>
                  <a:pt x="0" y="1529"/>
                </a:lnTo>
                <a:lnTo>
                  <a:pt x="1529" y="1529"/>
                </a:lnTo>
                <a:lnTo>
                  <a:pt x="152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bk object 230"/>
          <p:cNvSpPr/>
          <p:nvPr/>
        </p:nvSpPr>
        <p:spPr>
          <a:xfrm>
            <a:off x="2837751" y="2622007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0" y="0"/>
                </a:moveTo>
                <a:lnTo>
                  <a:pt x="0" y="1529"/>
                </a:lnTo>
                <a:lnTo>
                  <a:pt x="1529" y="152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bk object 231"/>
          <p:cNvSpPr/>
          <p:nvPr/>
        </p:nvSpPr>
        <p:spPr>
          <a:xfrm>
            <a:off x="3363680" y="2620478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80">
                <a:moveTo>
                  <a:pt x="4587" y="0"/>
                </a:moveTo>
                <a:lnTo>
                  <a:pt x="0" y="3058"/>
                </a:lnTo>
                <a:lnTo>
                  <a:pt x="4587" y="4587"/>
                </a:lnTo>
                <a:lnTo>
                  <a:pt x="458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bk object 232"/>
          <p:cNvSpPr/>
          <p:nvPr/>
        </p:nvSpPr>
        <p:spPr>
          <a:xfrm>
            <a:off x="3629640" y="2620478"/>
            <a:ext cx="5080" cy="6350"/>
          </a:xfrm>
          <a:custGeom>
            <a:avLst/>
            <a:gdLst/>
            <a:ahLst/>
            <a:cxnLst/>
            <a:rect l="l" t="t" r="r" b="b"/>
            <a:pathLst>
              <a:path w="5079" h="6350">
                <a:moveTo>
                  <a:pt x="0" y="0"/>
                </a:moveTo>
                <a:lnTo>
                  <a:pt x="0" y="6116"/>
                </a:lnTo>
                <a:lnTo>
                  <a:pt x="4587" y="305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bk object 233"/>
          <p:cNvSpPr/>
          <p:nvPr/>
        </p:nvSpPr>
        <p:spPr>
          <a:xfrm>
            <a:off x="4152510" y="2617419"/>
            <a:ext cx="9525" cy="10795"/>
          </a:xfrm>
          <a:custGeom>
            <a:avLst/>
            <a:gdLst/>
            <a:ahLst/>
            <a:cxnLst/>
            <a:rect l="l" t="t" r="r" b="b"/>
            <a:pathLst>
              <a:path w="9525" h="10794">
                <a:moveTo>
                  <a:pt x="9175" y="0"/>
                </a:moveTo>
                <a:lnTo>
                  <a:pt x="0" y="6116"/>
                </a:lnTo>
                <a:lnTo>
                  <a:pt x="9175" y="10703"/>
                </a:lnTo>
                <a:lnTo>
                  <a:pt x="917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bk object 234"/>
          <p:cNvSpPr/>
          <p:nvPr/>
        </p:nvSpPr>
        <p:spPr>
          <a:xfrm>
            <a:off x="4418470" y="2615890"/>
            <a:ext cx="12700" cy="15875"/>
          </a:xfrm>
          <a:custGeom>
            <a:avLst/>
            <a:gdLst/>
            <a:ahLst/>
            <a:cxnLst/>
            <a:rect l="l" t="t" r="r" b="b"/>
            <a:pathLst>
              <a:path w="12700" h="15875">
                <a:moveTo>
                  <a:pt x="0" y="0"/>
                </a:moveTo>
                <a:lnTo>
                  <a:pt x="0" y="15291"/>
                </a:lnTo>
                <a:lnTo>
                  <a:pt x="12233" y="764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bk object 235"/>
          <p:cNvSpPr/>
          <p:nvPr/>
        </p:nvSpPr>
        <p:spPr>
          <a:xfrm>
            <a:off x="4939812" y="2614361"/>
            <a:ext cx="17145" cy="18415"/>
          </a:xfrm>
          <a:custGeom>
            <a:avLst/>
            <a:gdLst/>
            <a:ahLst/>
            <a:cxnLst/>
            <a:rect l="l" t="t" r="r" b="b"/>
            <a:pathLst>
              <a:path w="17145" h="18414">
                <a:moveTo>
                  <a:pt x="16821" y="0"/>
                </a:moveTo>
                <a:lnTo>
                  <a:pt x="0" y="9174"/>
                </a:lnTo>
                <a:lnTo>
                  <a:pt x="16821" y="18349"/>
                </a:lnTo>
                <a:lnTo>
                  <a:pt x="1682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bk object 236"/>
          <p:cNvSpPr/>
          <p:nvPr/>
        </p:nvSpPr>
        <p:spPr>
          <a:xfrm>
            <a:off x="5208957" y="2612832"/>
            <a:ext cx="18415" cy="21590"/>
          </a:xfrm>
          <a:custGeom>
            <a:avLst/>
            <a:gdLst/>
            <a:ahLst/>
            <a:cxnLst/>
            <a:rect l="l" t="t" r="r" b="b"/>
            <a:pathLst>
              <a:path w="18414" h="21589">
                <a:moveTo>
                  <a:pt x="0" y="0"/>
                </a:moveTo>
                <a:lnTo>
                  <a:pt x="0" y="21407"/>
                </a:lnTo>
                <a:lnTo>
                  <a:pt x="18350" y="1070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bk object 237"/>
          <p:cNvSpPr/>
          <p:nvPr/>
        </p:nvSpPr>
        <p:spPr>
          <a:xfrm>
            <a:off x="5725711" y="2608245"/>
            <a:ext cx="26034" cy="31115"/>
          </a:xfrm>
          <a:custGeom>
            <a:avLst/>
            <a:gdLst/>
            <a:ahLst/>
            <a:cxnLst/>
            <a:rect l="l" t="t" r="r" b="b"/>
            <a:pathLst>
              <a:path w="26035" h="31114">
                <a:moveTo>
                  <a:pt x="25996" y="0"/>
                </a:moveTo>
                <a:lnTo>
                  <a:pt x="0" y="15291"/>
                </a:lnTo>
                <a:lnTo>
                  <a:pt x="25996" y="30582"/>
                </a:lnTo>
                <a:lnTo>
                  <a:pt x="2599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bk object 238"/>
          <p:cNvSpPr/>
          <p:nvPr/>
        </p:nvSpPr>
        <p:spPr>
          <a:xfrm>
            <a:off x="5996258" y="2605187"/>
            <a:ext cx="33655" cy="36830"/>
          </a:xfrm>
          <a:custGeom>
            <a:avLst/>
            <a:gdLst/>
            <a:ahLst/>
            <a:cxnLst/>
            <a:rect l="l" t="t" r="r" b="b"/>
            <a:pathLst>
              <a:path w="33654" h="36830">
                <a:moveTo>
                  <a:pt x="0" y="0"/>
                </a:moveTo>
                <a:lnTo>
                  <a:pt x="0" y="36698"/>
                </a:lnTo>
                <a:lnTo>
                  <a:pt x="33643" y="1834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bk object 239"/>
          <p:cNvSpPr/>
          <p:nvPr/>
        </p:nvSpPr>
        <p:spPr>
          <a:xfrm>
            <a:off x="6506895" y="2599070"/>
            <a:ext cx="43180" cy="49530"/>
          </a:xfrm>
          <a:custGeom>
            <a:avLst/>
            <a:gdLst/>
            <a:ahLst/>
            <a:cxnLst/>
            <a:rect l="l" t="t" r="r" b="b"/>
            <a:pathLst>
              <a:path w="43179" h="49530">
                <a:moveTo>
                  <a:pt x="42818" y="0"/>
                </a:moveTo>
                <a:lnTo>
                  <a:pt x="0" y="24465"/>
                </a:lnTo>
                <a:lnTo>
                  <a:pt x="42818" y="48931"/>
                </a:lnTo>
                <a:lnTo>
                  <a:pt x="4281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bk object 240"/>
          <p:cNvSpPr/>
          <p:nvPr/>
        </p:nvSpPr>
        <p:spPr>
          <a:xfrm>
            <a:off x="6782030" y="2135878"/>
            <a:ext cx="52069" cy="59690"/>
          </a:xfrm>
          <a:custGeom>
            <a:avLst/>
            <a:gdLst/>
            <a:ahLst/>
            <a:cxnLst/>
            <a:rect l="l" t="t" r="r" b="b"/>
            <a:pathLst>
              <a:path w="52070" h="59689">
                <a:moveTo>
                  <a:pt x="0" y="0"/>
                </a:moveTo>
                <a:lnTo>
                  <a:pt x="0" y="59635"/>
                </a:lnTo>
                <a:lnTo>
                  <a:pt x="51993" y="3058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bk object 241"/>
          <p:cNvSpPr/>
          <p:nvPr/>
        </p:nvSpPr>
        <p:spPr>
          <a:xfrm>
            <a:off x="6893665" y="1903581"/>
            <a:ext cx="57150" cy="67310"/>
          </a:xfrm>
          <a:custGeom>
            <a:avLst/>
            <a:gdLst/>
            <a:ahLst/>
            <a:cxnLst/>
            <a:rect l="l" t="t" r="r" b="b"/>
            <a:pathLst>
              <a:path w="57150" h="67310">
                <a:moveTo>
                  <a:pt x="56581" y="0"/>
                </a:moveTo>
                <a:lnTo>
                  <a:pt x="0" y="33640"/>
                </a:lnTo>
                <a:lnTo>
                  <a:pt x="56581" y="67280"/>
                </a:lnTo>
                <a:lnTo>
                  <a:pt x="5658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bk object 242"/>
          <p:cNvSpPr/>
          <p:nvPr/>
        </p:nvSpPr>
        <p:spPr>
          <a:xfrm>
            <a:off x="7171858" y="1438860"/>
            <a:ext cx="72390" cy="83185"/>
          </a:xfrm>
          <a:custGeom>
            <a:avLst/>
            <a:gdLst/>
            <a:ahLst/>
            <a:cxnLst/>
            <a:rect l="l" t="t" r="r" b="b"/>
            <a:pathLst>
              <a:path w="72390" h="83184">
                <a:moveTo>
                  <a:pt x="0" y="0"/>
                </a:moveTo>
                <a:lnTo>
                  <a:pt x="0" y="82571"/>
                </a:lnTo>
                <a:lnTo>
                  <a:pt x="71874" y="4128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bk object 243"/>
          <p:cNvSpPr/>
          <p:nvPr/>
        </p:nvSpPr>
        <p:spPr>
          <a:xfrm>
            <a:off x="7277375" y="1207965"/>
            <a:ext cx="74930" cy="87630"/>
          </a:xfrm>
          <a:custGeom>
            <a:avLst/>
            <a:gdLst/>
            <a:ahLst/>
            <a:cxnLst/>
            <a:rect l="l" t="t" r="r" b="b"/>
            <a:pathLst>
              <a:path w="74929" h="87630">
                <a:moveTo>
                  <a:pt x="74932" y="0"/>
                </a:moveTo>
                <a:lnTo>
                  <a:pt x="0" y="42814"/>
                </a:lnTo>
                <a:lnTo>
                  <a:pt x="74932" y="87159"/>
                </a:lnTo>
                <a:lnTo>
                  <a:pt x="7493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bk object 244"/>
          <p:cNvSpPr/>
          <p:nvPr/>
        </p:nvSpPr>
        <p:spPr>
          <a:xfrm>
            <a:off x="7566400" y="750890"/>
            <a:ext cx="74930" cy="85725"/>
          </a:xfrm>
          <a:custGeom>
            <a:avLst/>
            <a:gdLst/>
            <a:ahLst/>
            <a:cxnLst/>
            <a:rect l="l" t="t" r="r" b="b"/>
            <a:pathLst>
              <a:path w="74929" h="85725">
                <a:moveTo>
                  <a:pt x="0" y="0"/>
                </a:moveTo>
                <a:lnTo>
                  <a:pt x="0" y="85629"/>
                </a:lnTo>
                <a:lnTo>
                  <a:pt x="74805" y="4281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bk object 245"/>
          <p:cNvSpPr/>
          <p:nvPr/>
        </p:nvSpPr>
        <p:spPr>
          <a:xfrm>
            <a:off x="7673320" y="521651"/>
            <a:ext cx="76835" cy="87630"/>
          </a:xfrm>
          <a:custGeom>
            <a:avLst/>
            <a:gdLst/>
            <a:ahLst/>
            <a:cxnLst/>
            <a:rect l="l" t="t" r="r" b="b"/>
            <a:pathLst>
              <a:path w="76834" h="87629">
                <a:moveTo>
                  <a:pt x="76461" y="0"/>
                </a:moveTo>
                <a:lnTo>
                  <a:pt x="0" y="44344"/>
                </a:lnTo>
                <a:lnTo>
                  <a:pt x="76461" y="87159"/>
                </a:lnTo>
                <a:lnTo>
                  <a:pt x="7646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bk object 246"/>
          <p:cNvSpPr/>
          <p:nvPr/>
        </p:nvSpPr>
        <p:spPr>
          <a:xfrm>
            <a:off x="7957758" y="56930"/>
            <a:ext cx="88900" cy="102870"/>
          </a:xfrm>
          <a:custGeom>
            <a:avLst/>
            <a:gdLst/>
            <a:ahLst/>
            <a:cxnLst/>
            <a:rect l="l" t="t" r="r" b="b"/>
            <a:pathLst>
              <a:path w="88900" h="102870">
                <a:moveTo>
                  <a:pt x="0" y="0"/>
                </a:moveTo>
                <a:lnTo>
                  <a:pt x="0" y="102322"/>
                </a:lnTo>
                <a:lnTo>
                  <a:pt x="88695" y="5046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bk object 247"/>
          <p:cNvSpPr/>
          <p:nvPr/>
        </p:nvSpPr>
        <p:spPr>
          <a:xfrm>
            <a:off x="1385359" y="2851373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529" y="0"/>
                </a:moveTo>
                <a:lnTo>
                  <a:pt x="0" y="0"/>
                </a:lnTo>
                <a:lnTo>
                  <a:pt x="1529" y="1529"/>
                </a:lnTo>
                <a:lnTo>
                  <a:pt x="152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bk object 248"/>
          <p:cNvSpPr/>
          <p:nvPr/>
        </p:nvSpPr>
        <p:spPr>
          <a:xfrm>
            <a:off x="3761154" y="2849844"/>
            <a:ext cx="3175" cy="5080"/>
          </a:xfrm>
          <a:custGeom>
            <a:avLst/>
            <a:gdLst/>
            <a:ahLst/>
            <a:cxnLst/>
            <a:rect l="l" t="t" r="r" b="b"/>
            <a:pathLst>
              <a:path w="3175" h="5080">
                <a:moveTo>
                  <a:pt x="3058" y="0"/>
                </a:moveTo>
                <a:lnTo>
                  <a:pt x="0" y="1529"/>
                </a:lnTo>
                <a:lnTo>
                  <a:pt x="3058" y="4587"/>
                </a:lnTo>
                <a:lnTo>
                  <a:pt x="305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bk object 249"/>
          <p:cNvSpPr/>
          <p:nvPr/>
        </p:nvSpPr>
        <p:spPr>
          <a:xfrm>
            <a:off x="4024055" y="2848314"/>
            <a:ext cx="8255" cy="8255"/>
          </a:xfrm>
          <a:custGeom>
            <a:avLst/>
            <a:gdLst/>
            <a:ahLst/>
            <a:cxnLst/>
            <a:rect l="l" t="t" r="r" b="b"/>
            <a:pathLst>
              <a:path w="8254" h="8255">
                <a:moveTo>
                  <a:pt x="0" y="0"/>
                </a:moveTo>
                <a:lnTo>
                  <a:pt x="0" y="7645"/>
                </a:lnTo>
                <a:lnTo>
                  <a:pt x="7646" y="305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bk object 250"/>
          <p:cNvSpPr/>
          <p:nvPr/>
        </p:nvSpPr>
        <p:spPr>
          <a:xfrm>
            <a:off x="4546926" y="2845256"/>
            <a:ext cx="12700" cy="13970"/>
          </a:xfrm>
          <a:custGeom>
            <a:avLst/>
            <a:gdLst/>
            <a:ahLst/>
            <a:cxnLst/>
            <a:rect l="l" t="t" r="r" b="b"/>
            <a:pathLst>
              <a:path w="12700" h="13969">
                <a:moveTo>
                  <a:pt x="12233" y="0"/>
                </a:moveTo>
                <a:lnTo>
                  <a:pt x="0" y="6116"/>
                </a:lnTo>
                <a:lnTo>
                  <a:pt x="12233" y="13761"/>
                </a:lnTo>
                <a:lnTo>
                  <a:pt x="1223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bk object 251"/>
          <p:cNvSpPr/>
          <p:nvPr/>
        </p:nvSpPr>
        <p:spPr>
          <a:xfrm>
            <a:off x="4814542" y="2843727"/>
            <a:ext cx="15875" cy="17145"/>
          </a:xfrm>
          <a:custGeom>
            <a:avLst/>
            <a:gdLst/>
            <a:ahLst/>
            <a:cxnLst/>
            <a:rect l="l" t="t" r="r" b="b"/>
            <a:pathLst>
              <a:path w="15875" h="17144">
                <a:moveTo>
                  <a:pt x="0" y="0"/>
                </a:moveTo>
                <a:lnTo>
                  <a:pt x="0" y="16820"/>
                </a:lnTo>
                <a:lnTo>
                  <a:pt x="15292" y="764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bk object 252"/>
          <p:cNvSpPr/>
          <p:nvPr/>
        </p:nvSpPr>
        <p:spPr>
          <a:xfrm>
            <a:off x="5334227" y="2840669"/>
            <a:ext cx="20320" cy="23495"/>
          </a:xfrm>
          <a:custGeom>
            <a:avLst/>
            <a:gdLst/>
            <a:ahLst/>
            <a:cxnLst/>
            <a:rect l="l" t="t" r="r" b="b"/>
            <a:pathLst>
              <a:path w="20320" h="23494">
                <a:moveTo>
                  <a:pt x="19880" y="0"/>
                </a:moveTo>
                <a:lnTo>
                  <a:pt x="0" y="10703"/>
                </a:lnTo>
                <a:lnTo>
                  <a:pt x="19880" y="22936"/>
                </a:lnTo>
                <a:lnTo>
                  <a:pt x="1988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bk object 253"/>
          <p:cNvSpPr/>
          <p:nvPr/>
        </p:nvSpPr>
        <p:spPr>
          <a:xfrm>
            <a:off x="5603373" y="2837611"/>
            <a:ext cx="24765" cy="29209"/>
          </a:xfrm>
          <a:custGeom>
            <a:avLst/>
            <a:gdLst/>
            <a:ahLst/>
            <a:cxnLst/>
            <a:rect l="l" t="t" r="r" b="b"/>
            <a:pathLst>
              <a:path w="24764" h="29210">
                <a:moveTo>
                  <a:pt x="0" y="0"/>
                </a:moveTo>
                <a:lnTo>
                  <a:pt x="0" y="29053"/>
                </a:lnTo>
                <a:lnTo>
                  <a:pt x="24467" y="1376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bk object 254"/>
          <p:cNvSpPr/>
          <p:nvPr/>
        </p:nvSpPr>
        <p:spPr>
          <a:xfrm>
            <a:off x="6117068" y="2833023"/>
            <a:ext cx="33655" cy="38735"/>
          </a:xfrm>
          <a:custGeom>
            <a:avLst/>
            <a:gdLst/>
            <a:ahLst/>
            <a:cxnLst/>
            <a:rect l="l" t="t" r="r" b="b"/>
            <a:pathLst>
              <a:path w="33654" h="38735">
                <a:moveTo>
                  <a:pt x="33643" y="0"/>
                </a:moveTo>
                <a:lnTo>
                  <a:pt x="0" y="18349"/>
                </a:lnTo>
                <a:lnTo>
                  <a:pt x="33643" y="38227"/>
                </a:lnTo>
                <a:lnTo>
                  <a:pt x="3364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bk object 255"/>
          <p:cNvSpPr/>
          <p:nvPr/>
        </p:nvSpPr>
        <p:spPr>
          <a:xfrm>
            <a:off x="6390674" y="2829965"/>
            <a:ext cx="38735" cy="43180"/>
          </a:xfrm>
          <a:custGeom>
            <a:avLst/>
            <a:gdLst/>
            <a:ahLst/>
            <a:cxnLst/>
            <a:rect l="l" t="t" r="r" b="b"/>
            <a:pathLst>
              <a:path w="38735" h="43180">
                <a:moveTo>
                  <a:pt x="0" y="0"/>
                </a:moveTo>
                <a:lnTo>
                  <a:pt x="0" y="42814"/>
                </a:lnTo>
                <a:lnTo>
                  <a:pt x="38230" y="2140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bk object 256"/>
          <p:cNvSpPr/>
          <p:nvPr/>
        </p:nvSpPr>
        <p:spPr>
          <a:xfrm>
            <a:off x="6783560" y="2596012"/>
            <a:ext cx="47625" cy="55244"/>
          </a:xfrm>
          <a:custGeom>
            <a:avLst/>
            <a:gdLst/>
            <a:ahLst/>
            <a:cxnLst/>
            <a:rect l="l" t="t" r="r" b="b"/>
            <a:pathLst>
              <a:path w="47625" h="55244">
                <a:moveTo>
                  <a:pt x="0" y="0"/>
                </a:moveTo>
                <a:lnTo>
                  <a:pt x="0" y="55047"/>
                </a:lnTo>
                <a:lnTo>
                  <a:pt x="47406" y="2752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bk object 257"/>
          <p:cNvSpPr/>
          <p:nvPr/>
        </p:nvSpPr>
        <p:spPr>
          <a:xfrm>
            <a:off x="6896723" y="2365244"/>
            <a:ext cx="52069" cy="59690"/>
          </a:xfrm>
          <a:custGeom>
            <a:avLst/>
            <a:gdLst/>
            <a:ahLst/>
            <a:cxnLst/>
            <a:rect l="l" t="t" r="r" b="b"/>
            <a:pathLst>
              <a:path w="52070" h="59689">
                <a:moveTo>
                  <a:pt x="51993" y="0"/>
                </a:moveTo>
                <a:lnTo>
                  <a:pt x="0" y="29053"/>
                </a:lnTo>
                <a:lnTo>
                  <a:pt x="51993" y="59635"/>
                </a:lnTo>
                <a:lnTo>
                  <a:pt x="5199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bk object 258"/>
          <p:cNvSpPr/>
          <p:nvPr/>
        </p:nvSpPr>
        <p:spPr>
          <a:xfrm>
            <a:off x="7174917" y="1902052"/>
            <a:ext cx="61594" cy="70485"/>
          </a:xfrm>
          <a:custGeom>
            <a:avLst/>
            <a:gdLst/>
            <a:ahLst/>
            <a:cxnLst/>
            <a:rect l="l" t="t" r="r" b="b"/>
            <a:pathLst>
              <a:path w="61595" h="70485">
                <a:moveTo>
                  <a:pt x="0" y="0"/>
                </a:moveTo>
                <a:lnTo>
                  <a:pt x="0" y="70338"/>
                </a:lnTo>
                <a:lnTo>
                  <a:pt x="61169" y="3516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bk object 259"/>
          <p:cNvSpPr/>
          <p:nvPr/>
        </p:nvSpPr>
        <p:spPr>
          <a:xfrm>
            <a:off x="7283492" y="1669628"/>
            <a:ext cx="66040" cy="78105"/>
          </a:xfrm>
          <a:custGeom>
            <a:avLst/>
            <a:gdLst/>
            <a:ahLst/>
            <a:cxnLst/>
            <a:rect l="l" t="t" r="r" b="b"/>
            <a:pathLst>
              <a:path w="66040" h="78105">
                <a:moveTo>
                  <a:pt x="65757" y="0"/>
                </a:moveTo>
                <a:lnTo>
                  <a:pt x="0" y="39756"/>
                </a:lnTo>
                <a:lnTo>
                  <a:pt x="65757" y="77984"/>
                </a:lnTo>
                <a:lnTo>
                  <a:pt x="6575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bk object 260"/>
          <p:cNvSpPr/>
          <p:nvPr/>
        </p:nvSpPr>
        <p:spPr>
          <a:xfrm>
            <a:off x="7569459" y="1212553"/>
            <a:ext cx="67310" cy="78105"/>
          </a:xfrm>
          <a:custGeom>
            <a:avLst/>
            <a:gdLst/>
            <a:ahLst/>
            <a:cxnLst/>
            <a:rect l="l" t="t" r="r" b="b"/>
            <a:pathLst>
              <a:path w="67309" h="78105">
                <a:moveTo>
                  <a:pt x="0" y="0"/>
                </a:moveTo>
                <a:lnTo>
                  <a:pt x="0" y="77984"/>
                </a:lnTo>
                <a:lnTo>
                  <a:pt x="67158" y="3822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bk object 261"/>
          <p:cNvSpPr/>
          <p:nvPr/>
        </p:nvSpPr>
        <p:spPr>
          <a:xfrm>
            <a:off x="7680966" y="984843"/>
            <a:ext cx="64769" cy="74930"/>
          </a:xfrm>
          <a:custGeom>
            <a:avLst/>
            <a:gdLst/>
            <a:ahLst/>
            <a:cxnLst/>
            <a:rect l="l" t="t" r="r" b="b"/>
            <a:pathLst>
              <a:path w="64770" h="74930">
                <a:moveTo>
                  <a:pt x="64227" y="0"/>
                </a:moveTo>
                <a:lnTo>
                  <a:pt x="0" y="38227"/>
                </a:lnTo>
                <a:lnTo>
                  <a:pt x="64227" y="74926"/>
                </a:lnTo>
                <a:lnTo>
                  <a:pt x="6422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bk object 262"/>
          <p:cNvSpPr/>
          <p:nvPr/>
        </p:nvSpPr>
        <p:spPr>
          <a:xfrm>
            <a:off x="7966933" y="529297"/>
            <a:ext cx="62865" cy="72390"/>
          </a:xfrm>
          <a:custGeom>
            <a:avLst/>
            <a:gdLst/>
            <a:ahLst/>
            <a:cxnLst/>
            <a:rect l="l" t="t" r="r" b="b"/>
            <a:pathLst>
              <a:path w="62865" h="72390">
                <a:moveTo>
                  <a:pt x="0" y="0"/>
                </a:moveTo>
                <a:lnTo>
                  <a:pt x="0" y="71868"/>
                </a:lnTo>
                <a:lnTo>
                  <a:pt x="62698" y="3669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bk object 263"/>
          <p:cNvSpPr/>
          <p:nvPr/>
        </p:nvSpPr>
        <p:spPr>
          <a:xfrm>
            <a:off x="8076910" y="299931"/>
            <a:ext cx="64769" cy="73660"/>
          </a:xfrm>
          <a:custGeom>
            <a:avLst/>
            <a:gdLst/>
            <a:ahLst/>
            <a:cxnLst/>
            <a:rect l="l" t="t" r="r" b="b"/>
            <a:pathLst>
              <a:path w="64770" h="73660">
                <a:moveTo>
                  <a:pt x="64227" y="0"/>
                </a:moveTo>
                <a:lnTo>
                  <a:pt x="0" y="36698"/>
                </a:lnTo>
                <a:lnTo>
                  <a:pt x="64227" y="73397"/>
                </a:lnTo>
                <a:lnTo>
                  <a:pt x="6422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bk object 264"/>
          <p:cNvSpPr/>
          <p:nvPr/>
        </p:nvSpPr>
        <p:spPr>
          <a:xfrm>
            <a:off x="3629640" y="307908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0" y="0"/>
                </a:moveTo>
                <a:lnTo>
                  <a:pt x="0" y="1529"/>
                </a:lnTo>
                <a:lnTo>
                  <a:pt x="1529" y="152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bk object 265"/>
          <p:cNvSpPr/>
          <p:nvPr/>
        </p:nvSpPr>
        <p:spPr>
          <a:xfrm>
            <a:off x="4154040" y="3076024"/>
            <a:ext cx="8255" cy="9525"/>
          </a:xfrm>
          <a:custGeom>
            <a:avLst/>
            <a:gdLst/>
            <a:ahLst/>
            <a:cxnLst/>
            <a:rect l="l" t="t" r="r" b="b"/>
            <a:pathLst>
              <a:path w="8254" h="9525">
                <a:moveTo>
                  <a:pt x="7646" y="0"/>
                </a:moveTo>
                <a:lnTo>
                  <a:pt x="0" y="4587"/>
                </a:lnTo>
                <a:lnTo>
                  <a:pt x="7646" y="9174"/>
                </a:lnTo>
                <a:lnTo>
                  <a:pt x="764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bk object 266"/>
          <p:cNvSpPr/>
          <p:nvPr/>
        </p:nvSpPr>
        <p:spPr>
          <a:xfrm>
            <a:off x="4419999" y="3076024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0" y="0"/>
                </a:moveTo>
                <a:lnTo>
                  <a:pt x="0" y="9174"/>
                </a:lnTo>
                <a:lnTo>
                  <a:pt x="9175" y="458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bk object 267"/>
          <p:cNvSpPr/>
          <p:nvPr/>
        </p:nvSpPr>
        <p:spPr>
          <a:xfrm>
            <a:off x="4941341" y="3071437"/>
            <a:ext cx="15875" cy="18415"/>
          </a:xfrm>
          <a:custGeom>
            <a:avLst/>
            <a:gdLst/>
            <a:ahLst/>
            <a:cxnLst/>
            <a:rect l="l" t="t" r="r" b="b"/>
            <a:pathLst>
              <a:path w="15875" h="18414">
                <a:moveTo>
                  <a:pt x="15292" y="0"/>
                </a:moveTo>
                <a:lnTo>
                  <a:pt x="0" y="9174"/>
                </a:lnTo>
                <a:lnTo>
                  <a:pt x="15292" y="18349"/>
                </a:lnTo>
                <a:lnTo>
                  <a:pt x="1529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bk object 268"/>
          <p:cNvSpPr/>
          <p:nvPr/>
        </p:nvSpPr>
        <p:spPr>
          <a:xfrm>
            <a:off x="5208957" y="3069907"/>
            <a:ext cx="18415" cy="21590"/>
          </a:xfrm>
          <a:custGeom>
            <a:avLst/>
            <a:gdLst/>
            <a:ahLst/>
            <a:cxnLst/>
            <a:rect l="l" t="t" r="r" b="b"/>
            <a:pathLst>
              <a:path w="18414" h="21589">
                <a:moveTo>
                  <a:pt x="0" y="0"/>
                </a:moveTo>
                <a:lnTo>
                  <a:pt x="0" y="21407"/>
                </a:lnTo>
                <a:lnTo>
                  <a:pt x="18350" y="1070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bk object 269"/>
          <p:cNvSpPr/>
          <p:nvPr/>
        </p:nvSpPr>
        <p:spPr>
          <a:xfrm>
            <a:off x="5727241" y="3066849"/>
            <a:ext cx="24765" cy="27940"/>
          </a:xfrm>
          <a:custGeom>
            <a:avLst/>
            <a:gdLst/>
            <a:ahLst/>
            <a:cxnLst/>
            <a:rect l="l" t="t" r="r" b="b"/>
            <a:pathLst>
              <a:path w="24764" h="27939">
                <a:moveTo>
                  <a:pt x="24467" y="0"/>
                </a:moveTo>
                <a:lnTo>
                  <a:pt x="0" y="13761"/>
                </a:lnTo>
                <a:lnTo>
                  <a:pt x="24467" y="27523"/>
                </a:lnTo>
                <a:lnTo>
                  <a:pt x="2446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bk object 270"/>
          <p:cNvSpPr/>
          <p:nvPr/>
        </p:nvSpPr>
        <p:spPr>
          <a:xfrm>
            <a:off x="5997788" y="3063791"/>
            <a:ext cx="29209" cy="33655"/>
          </a:xfrm>
          <a:custGeom>
            <a:avLst/>
            <a:gdLst/>
            <a:ahLst/>
            <a:cxnLst/>
            <a:rect l="l" t="t" r="r" b="b"/>
            <a:pathLst>
              <a:path w="29210" h="33655">
                <a:moveTo>
                  <a:pt x="0" y="0"/>
                </a:moveTo>
                <a:lnTo>
                  <a:pt x="0" y="33640"/>
                </a:lnTo>
                <a:lnTo>
                  <a:pt x="29055" y="1682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bk object 271"/>
          <p:cNvSpPr/>
          <p:nvPr/>
        </p:nvSpPr>
        <p:spPr>
          <a:xfrm>
            <a:off x="6511483" y="3059204"/>
            <a:ext cx="36830" cy="43180"/>
          </a:xfrm>
          <a:custGeom>
            <a:avLst/>
            <a:gdLst/>
            <a:ahLst/>
            <a:cxnLst/>
            <a:rect l="l" t="t" r="r" b="b"/>
            <a:pathLst>
              <a:path w="36829" h="43180">
                <a:moveTo>
                  <a:pt x="36701" y="0"/>
                </a:moveTo>
                <a:lnTo>
                  <a:pt x="0" y="21407"/>
                </a:lnTo>
                <a:lnTo>
                  <a:pt x="36701" y="42814"/>
                </a:lnTo>
                <a:lnTo>
                  <a:pt x="3670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bk object 272"/>
          <p:cNvSpPr/>
          <p:nvPr/>
        </p:nvSpPr>
        <p:spPr>
          <a:xfrm>
            <a:off x="6786619" y="3057675"/>
            <a:ext cx="40005" cy="46355"/>
          </a:xfrm>
          <a:custGeom>
            <a:avLst/>
            <a:gdLst/>
            <a:ahLst/>
            <a:cxnLst/>
            <a:rect l="l" t="t" r="r" b="b"/>
            <a:pathLst>
              <a:path w="40004" h="46355">
                <a:moveTo>
                  <a:pt x="0" y="0"/>
                </a:moveTo>
                <a:lnTo>
                  <a:pt x="0" y="45873"/>
                </a:lnTo>
                <a:lnTo>
                  <a:pt x="39760" y="2293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bk object 273"/>
          <p:cNvSpPr/>
          <p:nvPr/>
        </p:nvSpPr>
        <p:spPr>
          <a:xfrm>
            <a:off x="6901311" y="2825378"/>
            <a:ext cx="46355" cy="53975"/>
          </a:xfrm>
          <a:custGeom>
            <a:avLst/>
            <a:gdLst/>
            <a:ahLst/>
            <a:cxnLst/>
            <a:rect l="l" t="t" r="r" b="b"/>
            <a:pathLst>
              <a:path w="46354" h="53975">
                <a:moveTo>
                  <a:pt x="45877" y="0"/>
                </a:moveTo>
                <a:lnTo>
                  <a:pt x="0" y="25994"/>
                </a:lnTo>
                <a:lnTo>
                  <a:pt x="45877" y="53518"/>
                </a:lnTo>
                <a:lnTo>
                  <a:pt x="4587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bk object 274"/>
          <p:cNvSpPr/>
          <p:nvPr/>
        </p:nvSpPr>
        <p:spPr>
          <a:xfrm>
            <a:off x="7176446" y="2362186"/>
            <a:ext cx="57150" cy="64769"/>
          </a:xfrm>
          <a:custGeom>
            <a:avLst/>
            <a:gdLst/>
            <a:ahLst/>
            <a:cxnLst/>
            <a:rect l="l" t="t" r="r" b="b"/>
            <a:pathLst>
              <a:path w="57150" h="64769">
                <a:moveTo>
                  <a:pt x="0" y="0"/>
                </a:moveTo>
                <a:lnTo>
                  <a:pt x="0" y="64222"/>
                </a:lnTo>
                <a:lnTo>
                  <a:pt x="56581" y="3211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bk object 275"/>
          <p:cNvSpPr/>
          <p:nvPr/>
        </p:nvSpPr>
        <p:spPr>
          <a:xfrm>
            <a:off x="7288080" y="2131291"/>
            <a:ext cx="59690" cy="69215"/>
          </a:xfrm>
          <a:custGeom>
            <a:avLst/>
            <a:gdLst/>
            <a:ahLst/>
            <a:cxnLst/>
            <a:rect l="l" t="t" r="r" b="b"/>
            <a:pathLst>
              <a:path w="59690" h="69214">
                <a:moveTo>
                  <a:pt x="59640" y="0"/>
                </a:moveTo>
                <a:lnTo>
                  <a:pt x="0" y="35169"/>
                </a:lnTo>
                <a:lnTo>
                  <a:pt x="59640" y="68809"/>
                </a:lnTo>
                <a:lnTo>
                  <a:pt x="5964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bk object 276"/>
          <p:cNvSpPr/>
          <p:nvPr/>
        </p:nvSpPr>
        <p:spPr>
          <a:xfrm>
            <a:off x="7570989" y="1672686"/>
            <a:ext cx="62865" cy="72390"/>
          </a:xfrm>
          <a:custGeom>
            <a:avLst/>
            <a:gdLst/>
            <a:ahLst/>
            <a:cxnLst/>
            <a:rect l="l" t="t" r="r" b="b"/>
            <a:pathLst>
              <a:path w="62865" h="72389">
                <a:moveTo>
                  <a:pt x="0" y="0"/>
                </a:moveTo>
                <a:lnTo>
                  <a:pt x="0" y="71868"/>
                </a:lnTo>
                <a:lnTo>
                  <a:pt x="62571" y="3669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bk object 277"/>
          <p:cNvSpPr/>
          <p:nvPr/>
        </p:nvSpPr>
        <p:spPr>
          <a:xfrm>
            <a:off x="7682495" y="1444977"/>
            <a:ext cx="61594" cy="70485"/>
          </a:xfrm>
          <a:custGeom>
            <a:avLst/>
            <a:gdLst/>
            <a:ahLst/>
            <a:cxnLst/>
            <a:rect l="l" t="t" r="r" b="b"/>
            <a:pathLst>
              <a:path w="61595" h="70484">
                <a:moveTo>
                  <a:pt x="61169" y="0"/>
                </a:moveTo>
                <a:lnTo>
                  <a:pt x="0" y="35169"/>
                </a:lnTo>
                <a:lnTo>
                  <a:pt x="61169" y="70338"/>
                </a:lnTo>
                <a:lnTo>
                  <a:pt x="6116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bk object 278"/>
          <p:cNvSpPr/>
          <p:nvPr/>
        </p:nvSpPr>
        <p:spPr>
          <a:xfrm>
            <a:off x="7969991" y="992489"/>
            <a:ext cx="52069" cy="59690"/>
          </a:xfrm>
          <a:custGeom>
            <a:avLst/>
            <a:gdLst/>
            <a:ahLst/>
            <a:cxnLst/>
            <a:rect l="l" t="t" r="r" b="b"/>
            <a:pathLst>
              <a:path w="52070" h="59690">
                <a:moveTo>
                  <a:pt x="0" y="0"/>
                </a:moveTo>
                <a:lnTo>
                  <a:pt x="0" y="59635"/>
                </a:lnTo>
                <a:lnTo>
                  <a:pt x="51993" y="3058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bk object 279"/>
          <p:cNvSpPr/>
          <p:nvPr/>
        </p:nvSpPr>
        <p:spPr>
          <a:xfrm>
            <a:off x="8087615" y="766181"/>
            <a:ext cx="47625" cy="55244"/>
          </a:xfrm>
          <a:custGeom>
            <a:avLst/>
            <a:gdLst/>
            <a:ahLst/>
            <a:cxnLst/>
            <a:rect l="l" t="t" r="r" b="b"/>
            <a:pathLst>
              <a:path w="47625" h="55244">
                <a:moveTo>
                  <a:pt x="47406" y="0"/>
                </a:moveTo>
                <a:lnTo>
                  <a:pt x="0" y="27523"/>
                </a:lnTo>
                <a:lnTo>
                  <a:pt x="47406" y="55047"/>
                </a:lnTo>
                <a:lnTo>
                  <a:pt x="4740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bk object 280"/>
          <p:cNvSpPr/>
          <p:nvPr/>
        </p:nvSpPr>
        <p:spPr>
          <a:xfrm>
            <a:off x="8367466" y="309105"/>
            <a:ext cx="49530" cy="55244"/>
          </a:xfrm>
          <a:custGeom>
            <a:avLst/>
            <a:gdLst/>
            <a:ahLst/>
            <a:cxnLst/>
            <a:rect l="l" t="t" r="r" b="b"/>
            <a:pathLst>
              <a:path w="49529" h="55245">
                <a:moveTo>
                  <a:pt x="0" y="0"/>
                </a:moveTo>
                <a:lnTo>
                  <a:pt x="0" y="55047"/>
                </a:lnTo>
                <a:lnTo>
                  <a:pt x="48935" y="2752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bk object 281"/>
          <p:cNvSpPr/>
          <p:nvPr/>
        </p:nvSpPr>
        <p:spPr>
          <a:xfrm>
            <a:off x="8479100" y="76808"/>
            <a:ext cx="55244" cy="62865"/>
          </a:xfrm>
          <a:custGeom>
            <a:avLst/>
            <a:gdLst/>
            <a:ahLst/>
            <a:cxnLst/>
            <a:rect l="l" t="t" r="r" b="b"/>
            <a:pathLst>
              <a:path w="55245" h="62864">
                <a:moveTo>
                  <a:pt x="55052" y="0"/>
                </a:moveTo>
                <a:lnTo>
                  <a:pt x="0" y="30582"/>
                </a:lnTo>
                <a:lnTo>
                  <a:pt x="55052" y="62693"/>
                </a:lnTo>
                <a:lnTo>
                  <a:pt x="5505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bk object 282"/>
          <p:cNvSpPr/>
          <p:nvPr/>
        </p:nvSpPr>
        <p:spPr>
          <a:xfrm>
            <a:off x="3761154" y="3308397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4">
                <a:moveTo>
                  <a:pt x="3058" y="0"/>
                </a:moveTo>
                <a:lnTo>
                  <a:pt x="0" y="1529"/>
                </a:lnTo>
                <a:lnTo>
                  <a:pt x="3058" y="1529"/>
                </a:lnTo>
                <a:lnTo>
                  <a:pt x="305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bk object 283"/>
          <p:cNvSpPr/>
          <p:nvPr/>
        </p:nvSpPr>
        <p:spPr>
          <a:xfrm>
            <a:off x="4025584" y="3306868"/>
            <a:ext cx="3175" cy="5080"/>
          </a:xfrm>
          <a:custGeom>
            <a:avLst/>
            <a:gdLst/>
            <a:ahLst/>
            <a:cxnLst/>
            <a:rect l="l" t="t" r="r" b="b"/>
            <a:pathLst>
              <a:path w="3175" h="5079">
                <a:moveTo>
                  <a:pt x="0" y="0"/>
                </a:moveTo>
                <a:lnTo>
                  <a:pt x="0" y="4587"/>
                </a:lnTo>
                <a:lnTo>
                  <a:pt x="3058" y="305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bk object 284"/>
          <p:cNvSpPr/>
          <p:nvPr/>
        </p:nvSpPr>
        <p:spPr>
          <a:xfrm>
            <a:off x="4548455" y="3303810"/>
            <a:ext cx="9525" cy="10795"/>
          </a:xfrm>
          <a:custGeom>
            <a:avLst/>
            <a:gdLst/>
            <a:ahLst/>
            <a:cxnLst/>
            <a:rect l="l" t="t" r="r" b="b"/>
            <a:pathLst>
              <a:path w="9525" h="10795">
                <a:moveTo>
                  <a:pt x="9175" y="0"/>
                </a:moveTo>
                <a:lnTo>
                  <a:pt x="0" y="6116"/>
                </a:lnTo>
                <a:lnTo>
                  <a:pt x="9175" y="10703"/>
                </a:lnTo>
                <a:lnTo>
                  <a:pt x="917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bk object 285"/>
          <p:cNvSpPr/>
          <p:nvPr/>
        </p:nvSpPr>
        <p:spPr>
          <a:xfrm>
            <a:off x="4814542" y="3302294"/>
            <a:ext cx="13970" cy="15875"/>
          </a:xfrm>
          <a:custGeom>
            <a:avLst/>
            <a:gdLst/>
            <a:ahLst/>
            <a:cxnLst/>
            <a:rect l="l" t="t" r="r" b="b"/>
            <a:pathLst>
              <a:path w="13970" h="15875">
                <a:moveTo>
                  <a:pt x="0" y="0"/>
                </a:moveTo>
                <a:lnTo>
                  <a:pt x="0" y="15278"/>
                </a:lnTo>
                <a:lnTo>
                  <a:pt x="13763" y="763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bk object 286"/>
          <p:cNvSpPr/>
          <p:nvPr/>
        </p:nvSpPr>
        <p:spPr>
          <a:xfrm>
            <a:off x="5334227" y="3297706"/>
            <a:ext cx="20320" cy="23495"/>
          </a:xfrm>
          <a:custGeom>
            <a:avLst/>
            <a:gdLst/>
            <a:ahLst/>
            <a:cxnLst/>
            <a:rect l="l" t="t" r="r" b="b"/>
            <a:pathLst>
              <a:path w="20320" h="23495">
                <a:moveTo>
                  <a:pt x="19880" y="0"/>
                </a:moveTo>
                <a:lnTo>
                  <a:pt x="0" y="12220"/>
                </a:lnTo>
                <a:lnTo>
                  <a:pt x="19880" y="22923"/>
                </a:lnTo>
                <a:lnTo>
                  <a:pt x="1988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bk object 287"/>
          <p:cNvSpPr/>
          <p:nvPr/>
        </p:nvSpPr>
        <p:spPr>
          <a:xfrm>
            <a:off x="5603373" y="3296177"/>
            <a:ext cx="23495" cy="26034"/>
          </a:xfrm>
          <a:custGeom>
            <a:avLst/>
            <a:gdLst/>
            <a:ahLst/>
            <a:cxnLst/>
            <a:rect l="l" t="t" r="r" b="b"/>
            <a:pathLst>
              <a:path w="23495" h="26035">
                <a:moveTo>
                  <a:pt x="0" y="0"/>
                </a:moveTo>
                <a:lnTo>
                  <a:pt x="0" y="25982"/>
                </a:lnTo>
                <a:lnTo>
                  <a:pt x="22938" y="1374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bk object 288"/>
          <p:cNvSpPr/>
          <p:nvPr/>
        </p:nvSpPr>
        <p:spPr>
          <a:xfrm>
            <a:off x="6120127" y="3293119"/>
            <a:ext cx="29209" cy="32384"/>
          </a:xfrm>
          <a:custGeom>
            <a:avLst/>
            <a:gdLst/>
            <a:ahLst/>
            <a:cxnLst/>
            <a:rect l="l" t="t" r="r" b="b"/>
            <a:pathLst>
              <a:path w="29210" h="32385">
                <a:moveTo>
                  <a:pt x="29055" y="0"/>
                </a:moveTo>
                <a:lnTo>
                  <a:pt x="0" y="16807"/>
                </a:lnTo>
                <a:lnTo>
                  <a:pt x="29055" y="32098"/>
                </a:lnTo>
                <a:lnTo>
                  <a:pt x="2905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bk object 289"/>
          <p:cNvSpPr/>
          <p:nvPr/>
        </p:nvSpPr>
        <p:spPr>
          <a:xfrm>
            <a:off x="6392203" y="3290061"/>
            <a:ext cx="32384" cy="38735"/>
          </a:xfrm>
          <a:custGeom>
            <a:avLst/>
            <a:gdLst/>
            <a:ahLst/>
            <a:cxnLst/>
            <a:rect l="l" t="t" r="r" b="b"/>
            <a:pathLst>
              <a:path w="32385" h="38735">
                <a:moveTo>
                  <a:pt x="0" y="0"/>
                </a:moveTo>
                <a:lnTo>
                  <a:pt x="0" y="38214"/>
                </a:lnTo>
                <a:lnTo>
                  <a:pt x="32113" y="1986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bk object 290"/>
          <p:cNvSpPr/>
          <p:nvPr/>
        </p:nvSpPr>
        <p:spPr>
          <a:xfrm>
            <a:off x="6905899" y="3287002"/>
            <a:ext cx="38735" cy="44450"/>
          </a:xfrm>
          <a:custGeom>
            <a:avLst/>
            <a:gdLst/>
            <a:ahLst/>
            <a:cxnLst/>
            <a:rect l="l" t="t" r="r" b="b"/>
            <a:pathLst>
              <a:path w="38734" h="44450">
                <a:moveTo>
                  <a:pt x="38230" y="0"/>
                </a:moveTo>
                <a:lnTo>
                  <a:pt x="0" y="22923"/>
                </a:lnTo>
                <a:lnTo>
                  <a:pt x="38230" y="44331"/>
                </a:lnTo>
                <a:lnTo>
                  <a:pt x="3823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bk object 291"/>
          <p:cNvSpPr/>
          <p:nvPr/>
        </p:nvSpPr>
        <p:spPr>
          <a:xfrm>
            <a:off x="7179504" y="2823849"/>
            <a:ext cx="49530" cy="57150"/>
          </a:xfrm>
          <a:custGeom>
            <a:avLst/>
            <a:gdLst/>
            <a:ahLst/>
            <a:cxnLst/>
            <a:rect l="l" t="t" r="r" b="b"/>
            <a:pathLst>
              <a:path w="49529" h="57150">
                <a:moveTo>
                  <a:pt x="0" y="0"/>
                </a:moveTo>
                <a:lnTo>
                  <a:pt x="0" y="56576"/>
                </a:lnTo>
                <a:lnTo>
                  <a:pt x="48935" y="2752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bk object 292"/>
          <p:cNvSpPr/>
          <p:nvPr/>
        </p:nvSpPr>
        <p:spPr>
          <a:xfrm>
            <a:off x="7292668" y="2592954"/>
            <a:ext cx="53975" cy="61594"/>
          </a:xfrm>
          <a:custGeom>
            <a:avLst/>
            <a:gdLst/>
            <a:ahLst/>
            <a:cxnLst/>
            <a:rect l="l" t="t" r="r" b="b"/>
            <a:pathLst>
              <a:path w="53975" h="61594">
                <a:moveTo>
                  <a:pt x="53523" y="0"/>
                </a:moveTo>
                <a:lnTo>
                  <a:pt x="0" y="30582"/>
                </a:lnTo>
                <a:lnTo>
                  <a:pt x="53523" y="61164"/>
                </a:lnTo>
                <a:lnTo>
                  <a:pt x="5352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bk object 293"/>
          <p:cNvSpPr/>
          <p:nvPr/>
        </p:nvSpPr>
        <p:spPr>
          <a:xfrm>
            <a:off x="7572518" y="2132820"/>
            <a:ext cx="58419" cy="66040"/>
          </a:xfrm>
          <a:custGeom>
            <a:avLst/>
            <a:gdLst/>
            <a:ahLst/>
            <a:cxnLst/>
            <a:rect l="l" t="t" r="r" b="b"/>
            <a:pathLst>
              <a:path w="58420" h="66039">
                <a:moveTo>
                  <a:pt x="0" y="0"/>
                </a:moveTo>
                <a:lnTo>
                  <a:pt x="0" y="65751"/>
                </a:lnTo>
                <a:lnTo>
                  <a:pt x="57983" y="3364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bk object 294"/>
          <p:cNvSpPr/>
          <p:nvPr/>
        </p:nvSpPr>
        <p:spPr>
          <a:xfrm>
            <a:off x="7685554" y="1905110"/>
            <a:ext cx="57150" cy="64769"/>
          </a:xfrm>
          <a:custGeom>
            <a:avLst/>
            <a:gdLst/>
            <a:ahLst/>
            <a:cxnLst/>
            <a:rect l="l" t="t" r="r" b="b"/>
            <a:pathLst>
              <a:path w="57150" h="64769">
                <a:moveTo>
                  <a:pt x="56581" y="0"/>
                </a:moveTo>
                <a:lnTo>
                  <a:pt x="0" y="32111"/>
                </a:lnTo>
                <a:lnTo>
                  <a:pt x="56581" y="64222"/>
                </a:lnTo>
                <a:lnTo>
                  <a:pt x="5658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bk object 295"/>
          <p:cNvSpPr/>
          <p:nvPr/>
        </p:nvSpPr>
        <p:spPr>
          <a:xfrm>
            <a:off x="7971521" y="1451093"/>
            <a:ext cx="50800" cy="58419"/>
          </a:xfrm>
          <a:custGeom>
            <a:avLst/>
            <a:gdLst/>
            <a:ahLst/>
            <a:cxnLst/>
            <a:rect l="l" t="t" r="r" b="b"/>
            <a:pathLst>
              <a:path w="50800" h="58419">
                <a:moveTo>
                  <a:pt x="0" y="0"/>
                </a:moveTo>
                <a:lnTo>
                  <a:pt x="0" y="58106"/>
                </a:lnTo>
                <a:lnTo>
                  <a:pt x="50464" y="2905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bk object 296"/>
          <p:cNvSpPr/>
          <p:nvPr/>
        </p:nvSpPr>
        <p:spPr>
          <a:xfrm>
            <a:off x="8089145" y="1224785"/>
            <a:ext cx="46355" cy="53975"/>
          </a:xfrm>
          <a:custGeom>
            <a:avLst/>
            <a:gdLst/>
            <a:ahLst/>
            <a:cxnLst/>
            <a:rect l="l" t="t" r="r" b="b"/>
            <a:pathLst>
              <a:path w="46354" h="53975">
                <a:moveTo>
                  <a:pt x="45877" y="0"/>
                </a:moveTo>
                <a:lnTo>
                  <a:pt x="0" y="25994"/>
                </a:lnTo>
                <a:lnTo>
                  <a:pt x="45877" y="53518"/>
                </a:lnTo>
                <a:lnTo>
                  <a:pt x="4587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bk object 297"/>
          <p:cNvSpPr/>
          <p:nvPr/>
        </p:nvSpPr>
        <p:spPr>
          <a:xfrm>
            <a:off x="8372053" y="773826"/>
            <a:ext cx="35560" cy="40005"/>
          </a:xfrm>
          <a:custGeom>
            <a:avLst/>
            <a:gdLst/>
            <a:ahLst/>
            <a:cxnLst/>
            <a:rect l="l" t="t" r="r" b="b"/>
            <a:pathLst>
              <a:path w="35559" h="40005">
                <a:moveTo>
                  <a:pt x="0" y="0"/>
                </a:moveTo>
                <a:lnTo>
                  <a:pt x="0" y="39756"/>
                </a:lnTo>
                <a:lnTo>
                  <a:pt x="35172" y="1987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bk object 298"/>
          <p:cNvSpPr/>
          <p:nvPr/>
        </p:nvSpPr>
        <p:spPr>
          <a:xfrm>
            <a:off x="8494392" y="546117"/>
            <a:ext cx="32384" cy="38735"/>
          </a:xfrm>
          <a:custGeom>
            <a:avLst/>
            <a:gdLst/>
            <a:ahLst/>
            <a:cxnLst/>
            <a:rect l="l" t="t" r="r" b="b"/>
            <a:pathLst>
              <a:path w="32384" h="38734">
                <a:moveTo>
                  <a:pt x="32113" y="0"/>
                </a:moveTo>
                <a:lnTo>
                  <a:pt x="0" y="19878"/>
                </a:lnTo>
                <a:lnTo>
                  <a:pt x="32113" y="38227"/>
                </a:lnTo>
                <a:lnTo>
                  <a:pt x="3211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bk object 299"/>
          <p:cNvSpPr/>
          <p:nvPr/>
        </p:nvSpPr>
        <p:spPr>
          <a:xfrm>
            <a:off x="8766468" y="84454"/>
            <a:ext cx="40005" cy="47625"/>
          </a:xfrm>
          <a:custGeom>
            <a:avLst/>
            <a:gdLst/>
            <a:ahLst/>
            <a:cxnLst/>
            <a:rect l="l" t="t" r="r" b="b"/>
            <a:pathLst>
              <a:path w="40004" h="47625">
                <a:moveTo>
                  <a:pt x="0" y="0"/>
                </a:moveTo>
                <a:lnTo>
                  <a:pt x="0" y="47402"/>
                </a:lnTo>
                <a:lnTo>
                  <a:pt x="39760" y="2293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bk object 300"/>
          <p:cNvSpPr/>
          <p:nvPr/>
        </p:nvSpPr>
        <p:spPr>
          <a:xfrm>
            <a:off x="4155569" y="3534642"/>
            <a:ext cx="5080" cy="6350"/>
          </a:xfrm>
          <a:custGeom>
            <a:avLst/>
            <a:gdLst/>
            <a:ahLst/>
            <a:cxnLst/>
            <a:rect l="l" t="t" r="r" b="b"/>
            <a:pathLst>
              <a:path w="5079" h="6350">
                <a:moveTo>
                  <a:pt x="4587" y="0"/>
                </a:moveTo>
                <a:lnTo>
                  <a:pt x="0" y="3058"/>
                </a:lnTo>
                <a:lnTo>
                  <a:pt x="4587" y="6116"/>
                </a:lnTo>
                <a:lnTo>
                  <a:pt x="458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bk object 301"/>
          <p:cNvSpPr/>
          <p:nvPr/>
        </p:nvSpPr>
        <p:spPr>
          <a:xfrm>
            <a:off x="4419999" y="3533112"/>
            <a:ext cx="8255" cy="9525"/>
          </a:xfrm>
          <a:custGeom>
            <a:avLst/>
            <a:gdLst/>
            <a:ahLst/>
            <a:cxnLst/>
            <a:rect l="l" t="t" r="r" b="b"/>
            <a:pathLst>
              <a:path w="8254" h="9525">
                <a:moveTo>
                  <a:pt x="0" y="0"/>
                </a:moveTo>
                <a:lnTo>
                  <a:pt x="0" y="9174"/>
                </a:lnTo>
                <a:lnTo>
                  <a:pt x="7646" y="458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bk object 302"/>
          <p:cNvSpPr/>
          <p:nvPr/>
        </p:nvSpPr>
        <p:spPr>
          <a:xfrm>
            <a:off x="4942870" y="3530067"/>
            <a:ext cx="12700" cy="15875"/>
          </a:xfrm>
          <a:custGeom>
            <a:avLst/>
            <a:gdLst/>
            <a:ahLst/>
            <a:cxnLst/>
            <a:rect l="l" t="t" r="r" b="b"/>
            <a:pathLst>
              <a:path w="12700" h="15875">
                <a:moveTo>
                  <a:pt x="12233" y="0"/>
                </a:moveTo>
                <a:lnTo>
                  <a:pt x="0" y="7632"/>
                </a:lnTo>
                <a:lnTo>
                  <a:pt x="12233" y="15278"/>
                </a:lnTo>
                <a:lnTo>
                  <a:pt x="1223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bk object 303"/>
          <p:cNvSpPr/>
          <p:nvPr/>
        </p:nvSpPr>
        <p:spPr>
          <a:xfrm>
            <a:off x="5208957" y="3528538"/>
            <a:ext cx="17145" cy="20320"/>
          </a:xfrm>
          <a:custGeom>
            <a:avLst/>
            <a:gdLst/>
            <a:ahLst/>
            <a:cxnLst/>
            <a:rect l="l" t="t" r="r" b="b"/>
            <a:pathLst>
              <a:path w="17145" h="20320">
                <a:moveTo>
                  <a:pt x="0" y="0"/>
                </a:moveTo>
                <a:lnTo>
                  <a:pt x="0" y="19865"/>
                </a:lnTo>
                <a:lnTo>
                  <a:pt x="16821" y="916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bk object 304"/>
          <p:cNvSpPr/>
          <p:nvPr/>
        </p:nvSpPr>
        <p:spPr>
          <a:xfrm>
            <a:off x="5728770" y="3525479"/>
            <a:ext cx="21590" cy="26034"/>
          </a:xfrm>
          <a:custGeom>
            <a:avLst/>
            <a:gdLst/>
            <a:ahLst/>
            <a:cxnLst/>
            <a:rect l="l" t="t" r="r" b="b"/>
            <a:pathLst>
              <a:path w="21589" h="26035">
                <a:moveTo>
                  <a:pt x="21409" y="0"/>
                </a:moveTo>
                <a:lnTo>
                  <a:pt x="0" y="12220"/>
                </a:lnTo>
                <a:lnTo>
                  <a:pt x="21409" y="25982"/>
                </a:lnTo>
                <a:lnTo>
                  <a:pt x="2140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bk object 305"/>
          <p:cNvSpPr/>
          <p:nvPr/>
        </p:nvSpPr>
        <p:spPr>
          <a:xfrm>
            <a:off x="5999317" y="3522421"/>
            <a:ext cx="26034" cy="31115"/>
          </a:xfrm>
          <a:custGeom>
            <a:avLst/>
            <a:gdLst/>
            <a:ahLst/>
            <a:cxnLst/>
            <a:rect l="l" t="t" r="r" b="b"/>
            <a:pathLst>
              <a:path w="26035" h="31114">
                <a:moveTo>
                  <a:pt x="0" y="0"/>
                </a:moveTo>
                <a:lnTo>
                  <a:pt x="0" y="30569"/>
                </a:lnTo>
                <a:lnTo>
                  <a:pt x="25996" y="1527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bk object 306"/>
          <p:cNvSpPr/>
          <p:nvPr/>
        </p:nvSpPr>
        <p:spPr>
          <a:xfrm>
            <a:off x="6514542" y="3519363"/>
            <a:ext cx="32384" cy="36830"/>
          </a:xfrm>
          <a:custGeom>
            <a:avLst/>
            <a:gdLst/>
            <a:ahLst/>
            <a:cxnLst/>
            <a:rect l="l" t="t" r="r" b="b"/>
            <a:pathLst>
              <a:path w="32384" h="36829">
                <a:moveTo>
                  <a:pt x="32113" y="0"/>
                </a:moveTo>
                <a:lnTo>
                  <a:pt x="0" y="18336"/>
                </a:lnTo>
                <a:lnTo>
                  <a:pt x="32113" y="36685"/>
                </a:lnTo>
                <a:lnTo>
                  <a:pt x="3211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bk object 307"/>
          <p:cNvSpPr/>
          <p:nvPr/>
        </p:nvSpPr>
        <p:spPr>
          <a:xfrm>
            <a:off x="6788147" y="3517834"/>
            <a:ext cx="35560" cy="40005"/>
          </a:xfrm>
          <a:custGeom>
            <a:avLst/>
            <a:gdLst/>
            <a:ahLst/>
            <a:cxnLst/>
            <a:rect l="l" t="t" r="r" b="b"/>
            <a:pathLst>
              <a:path w="35559" h="40004">
                <a:moveTo>
                  <a:pt x="0" y="0"/>
                </a:moveTo>
                <a:lnTo>
                  <a:pt x="0" y="39744"/>
                </a:lnTo>
                <a:lnTo>
                  <a:pt x="35172" y="1986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bk object 308"/>
          <p:cNvSpPr/>
          <p:nvPr/>
        </p:nvSpPr>
        <p:spPr>
          <a:xfrm>
            <a:off x="7182563" y="3285473"/>
            <a:ext cx="40005" cy="47625"/>
          </a:xfrm>
          <a:custGeom>
            <a:avLst/>
            <a:gdLst/>
            <a:ahLst/>
            <a:cxnLst/>
            <a:rect l="l" t="t" r="r" b="b"/>
            <a:pathLst>
              <a:path w="40004" h="47625">
                <a:moveTo>
                  <a:pt x="0" y="0"/>
                </a:moveTo>
                <a:lnTo>
                  <a:pt x="0" y="47389"/>
                </a:lnTo>
                <a:lnTo>
                  <a:pt x="39760" y="2445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bk object 309"/>
          <p:cNvSpPr/>
          <p:nvPr/>
        </p:nvSpPr>
        <p:spPr>
          <a:xfrm>
            <a:off x="7297256" y="3054617"/>
            <a:ext cx="46355" cy="52069"/>
          </a:xfrm>
          <a:custGeom>
            <a:avLst/>
            <a:gdLst/>
            <a:ahLst/>
            <a:cxnLst/>
            <a:rect l="l" t="t" r="r" b="b"/>
            <a:pathLst>
              <a:path w="46354" h="52069">
                <a:moveTo>
                  <a:pt x="45877" y="0"/>
                </a:moveTo>
                <a:lnTo>
                  <a:pt x="0" y="25994"/>
                </a:lnTo>
                <a:lnTo>
                  <a:pt x="45877" y="51989"/>
                </a:lnTo>
                <a:lnTo>
                  <a:pt x="4587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bk object 310"/>
          <p:cNvSpPr/>
          <p:nvPr/>
        </p:nvSpPr>
        <p:spPr>
          <a:xfrm>
            <a:off x="7574047" y="2592954"/>
            <a:ext cx="53975" cy="61594"/>
          </a:xfrm>
          <a:custGeom>
            <a:avLst/>
            <a:gdLst/>
            <a:ahLst/>
            <a:cxnLst/>
            <a:rect l="l" t="t" r="r" b="b"/>
            <a:pathLst>
              <a:path w="53975" h="61594">
                <a:moveTo>
                  <a:pt x="0" y="0"/>
                </a:moveTo>
                <a:lnTo>
                  <a:pt x="0" y="61164"/>
                </a:lnTo>
                <a:lnTo>
                  <a:pt x="53395" y="3058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bk object 311"/>
          <p:cNvSpPr/>
          <p:nvPr/>
        </p:nvSpPr>
        <p:spPr>
          <a:xfrm>
            <a:off x="7688612" y="2363715"/>
            <a:ext cx="53975" cy="61594"/>
          </a:xfrm>
          <a:custGeom>
            <a:avLst/>
            <a:gdLst/>
            <a:ahLst/>
            <a:cxnLst/>
            <a:rect l="l" t="t" r="r" b="b"/>
            <a:pathLst>
              <a:path w="53975" h="61594">
                <a:moveTo>
                  <a:pt x="53523" y="0"/>
                </a:moveTo>
                <a:lnTo>
                  <a:pt x="0" y="30582"/>
                </a:lnTo>
                <a:lnTo>
                  <a:pt x="53523" y="61164"/>
                </a:lnTo>
                <a:lnTo>
                  <a:pt x="5352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bk object 312"/>
          <p:cNvSpPr/>
          <p:nvPr/>
        </p:nvSpPr>
        <p:spPr>
          <a:xfrm>
            <a:off x="7971521" y="1908169"/>
            <a:ext cx="50800" cy="58419"/>
          </a:xfrm>
          <a:custGeom>
            <a:avLst/>
            <a:gdLst/>
            <a:ahLst/>
            <a:cxnLst/>
            <a:rect l="l" t="t" r="r" b="b"/>
            <a:pathLst>
              <a:path w="50800" h="58419">
                <a:moveTo>
                  <a:pt x="0" y="0"/>
                </a:moveTo>
                <a:lnTo>
                  <a:pt x="0" y="58106"/>
                </a:lnTo>
                <a:lnTo>
                  <a:pt x="50464" y="2905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bk object 313"/>
          <p:cNvSpPr/>
          <p:nvPr/>
        </p:nvSpPr>
        <p:spPr>
          <a:xfrm>
            <a:off x="8089145" y="1681861"/>
            <a:ext cx="46355" cy="53975"/>
          </a:xfrm>
          <a:custGeom>
            <a:avLst/>
            <a:gdLst/>
            <a:ahLst/>
            <a:cxnLst/>
            <a:rect l="l" t="t" r="r" b="b"/>
            <a:pathLst>
              <a:path w="46354" h="53975">
                <a:moveTo>
                  <a:pt x="45877" y="0"/>
                </a:moveTo>
                <a:lnTo>
                  <a:pt x="0" y="27523"/>
                </a:lnTo>
                <a:lnTo>
                  <a:pt x="45877" y="53518"/>
                </a:lnTo>
                <a:lnTo>
                  <a:pt x="4587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bk object 314"/>
          <p:cNvSpPr/>
          <p:nvPr/>
        </p:nvSpPr>
        <p:spPr>
          <a:xfrm>
            <a:off x="8372053" y="1230902"/>
            <a:ext cx="35560" cy="40005"/>
          </a:xfrm>
          <a:custGeom>
            <a:avLst/>
            <a:gdLst/>
            <a:ahLst/>
            <a:cxnLst/>
            <a:rect l="l" t="t" r="r" b="b"/>
            <a:pathLst>
              <a:path w="35559" h="40005">
                <a:moveTo>
                  <a:pt x="0" y="0"/>
                </a:moveTo>
                <a:lnTo>
                  <a:pt x="0" y="39756"/>
                </a:lnTo>
                <a:lnTo>
                  <a:pt x="35172" y="1987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bk object 315"/>
          <p:cNvSpPr/>
          <p:nvPr/>
        </p:nvSpPr>
        <p:spPr>
          <a:xfrm>
            <a:off x="8497451" y="1006250"/>
            <a:ext cx="27940" cy="32384"/>
          </a:xfrm>
          <a:custGeom>
            <a:avLst/>
            <a:gdLst/>
            <a:ahLst/>
            <a:cxnLst/>
            <a:rect l="l" t="t" r="r" b="b"/>
            <a:pathLst>
              <a:path w="27940" h="32384">
                <a:moveTo>
                  <a:pt x="27526" y="0"/>
                </a:moveTo>
                <a:lnTo>
                  <a:pt x="0" y="16820"/>
                </a:lnTo>
                <a:lnTo>
                  <a:pt x="27526" y="32111"/>
                </a:lnTo>
                <a:lnTo>
                  <a:pt x="2752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bk object 316"/>
          <p:cNvSpPr/>
          <p:nvPr/>
        </p:nvSpPr>
        <p:spPr>
          <a:xfrm>
            <a:off x="8774114" y="555291"/>
            <a:ext cx="18415" cy="21590"/>
          </a:xfrm>
          <a:custGeom>
            <a:avLst/>
            <a:gdLst/>
            <a:ahLst/>
            <a:cxnLst/>
            <a:rect l="l" t="t" r="r" b="b"/>
            <a:pathLst>
              <a:path w="18415" h="21590">
                <a:moveTo>
                  <a:pt x="0" y="0"/>
                </a:moveTo>
                <a:lnTo>
                  <a:pt x="0" y="21407"/>
                </a:lnTo>
                <a:lnTo>
                  <a:pt x="18350" y="1070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bk object 317"/>
          <p:cNvSpPr/>
          <p:nvPr/>
        </p:nvSpPr>
        <p:spPr>
          <a:xfrm>
            <a:off x="8897983" y="324396"/>
            <a:ext cx="21590" cy="24765"/>
          </a:xfrm>
          <a:custGeom>
            <a:avLst/>
            <a:gdLst/>
            <a:ahLst/>
            <a:cxnLst/>
            <a:rect l="l" t="t" r="r" b="b"/>
            <a:pathLst>
              <a:path w="21590" h="24764">
                <a:moveTo>
                  <a:pt x="21409" y="0"/>
                </a:moveTo>
                <a:lnTo>
                  <a:pt x="0" y="12232"/>
                </a:lnTo>
                <a:lnTo>
                  <a:pt x="21409" y="24465"/>
                </a:lnTo>
                <a:lnTo>
                  <a:pt x="2140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bk object 318"/>
          <p:cNvSpPr/>
          <p:nvPr/>
        </p:nvSpPr>
        <p:spPr>
          <a:xfrm>
            <a:off x="3761154" y="3765473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4">
                <a:moveTo>
                  <a:pt x="3058" y="0"/>
                </a:moveTo>
                <a:lnTo>
                  <a:pt x="0" y="1529"/>
                </a:lnTo>
                <a:lnTo>
                  <a:pt x="3058" y="1529"/>
                </a:lnTo>
                <a:lnTo>
                  <a:pt x="305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bk object 319"/>
          <p:cNvSpPr/>
          <p:nvPr/>
        </p:nvSpPr>
        <p:spPr>
          <a:xfrm>
            <a:off x="4025584" y="3763944"/>
            <a:ext cx="3175" cy="5080"/>
          </a:xfrm>
          <a:custGeom>
            <a:avLst/>
            <a:gdLst/>
            <a:ahLst/>
            <a:cxnLst/>
            <a:rect l="l" t="t" r="r" b="b"/>
            <a:pathLst>
              <a:path w="3175" h="5079">
                <a:moveTo>
                  <a:pt x="0" y="0"/>
                </a:moveTo>
                <a:lnTo>
                  <a:pt x="0" y="4587"/>
                </a:lnTo>
                <a:lnTo>
                  <a:pt x="3058" y="305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bk object 320"/>
          <p:cNvSpPr/>
          <p:nvPr/>
        </p:nvSpPr>
        <p:spPr>
          <a:xfrm>
            <a:off x="4548455" y="3760898"/>
            <a:ext cx="9525" cy="10795"/>
          </a:xfrm>
          <a:custGeom>
            <a:avLst/>
            <a:gdLst/>
            <a:ahLst/>
            <a:cxnLst/>
            <a:rect l="l" t="t" r="r" b="b"/>
            <a:pathLst>
              <a:path w="9525" h="10795">
                <a:moveTo>
                  <a:pt x="9175" y="0"/>
                </a:moveTo>
                <a:lnTo>
                  <a:pt x="0" y="6103"/>
                </a:lnTo>
                <a:lnTo>
                  <a:pt x="9175" y="10691"/>
                </a:lnTo>
                <a:lnTo>
                  <a:pt x="917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bk object 321"/>
          <p:cNvSpPr/>
          <p:nvPr/>
        </p:nvSpPr>
        <p:spPr>
          <a:xfrm>
            <a:off x="4816071" y="3760898"/>
            <a:ext cx="10795" cy="12700"/>
          </a:xfrm>
          <a:custGeom>
            <a:avLst/>
            <a:gdLst/>
            <a:ahLst/>
            <a:cxnLst/>
            <a:rect l="l" t="t" r="r" b="b"/>
            <a:pathLst>
              <a:path w="10795" h="12700">
                <a:moveTo>
                  <a:pt x="0" y="0"/>
                </a:moveTo>
                <a:lnTo>
                  <a:pt x="0" y="12220"/>
                </a:lnTo>
                <a:lnTo>
                  <a:pt x="10704" y="610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bk object 322"/>
          <p:cNvSpPr/>
          <p:nvPr/>
        </p:nvSpPr>
        <p:spPr>
          <a:xfrm>
            <a:off x="5335756" y="3756311"/>
            <a:ext cx="17145" cy="20320"/>
          </a:xfrm>
          <a:custGeom>
            <a:avLst/>
            <a:gdLst/>
            <a:ahLst/>
            <a:cxnLst/>
            <a:rect l="l" t="t" r="r" b="b"/>
            <a:pathLst>
              <a:path w="17145" h="20320">
                <a:moveTo>
                  <a:pt x="16821" y="0"/>
                </a:moveTo>
                <a:lnTo>
                  <a:pt x="0" y="10691"/>
                </a:lnTo>
                <a:lnTo>
                  <a:pt x="16821" y="19865"/>
                </a:lnTo>
                <a:lnTo>
                  <a:pt x="1682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bk object 323"/>
          <p:cNvSpPr/>
          <p:nvPr/>
        </p:nvSpPr>
        <p:spPr>
          <a:xfrm>
            <a:off x="5604902" y="3754782"/>
            <a:ext cx="20320" cy="24765"/>
          </a:xfrm>
          <a:custGeom>
            <a:avLst/>
            <a:gdLst/>
            <a:ahLst/>
            <a:cxnLst/>
            <a:rect l="l" t="t" r="r" b="b"/>
            <a:pathLst>
              <a:path w="20320" h="24764">
                <a:moveTo>
                  <a:pt x="0" y="0"/>
                </a:moveTo>
                <a:lnTo>
                  <a:pt x="0" y="24452"/>
                </a:lnTo>
                <a:lnTo>
                  <a:pt x="19880" y="1222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bk object 324"/>
          <p:cNvSpPr/>
          <p:nvPr/>
        </p:nvSpPr>
        <p:spPr>
          <a:xfrm>
            <a:off x="6121656" y="3751724"/>
            <a:ext cx="26034" cy="31115"/>
          </a:xfrm>
          <a:custGeom>
            <a:avLst/>
            <a:gdLst/>
            <a:ahLst/>
            <a:cxnLst/>
            <a:rect l="l" t="t" r="r" b="b"/>
            <a:pathLst>
              <a:path w="26035" h="31114">
                <a:moveTo>
                  <a:pt x="25996" y="0"/>
                </a:moveTo>
                <a:lnTo>
                  <a:pt x="0" y="15278"/>
                </a:lnTo>
                <a:lnTo>
                  <a:pt x="25996" y="30569"/>
                </a:lnTo>
                <a:lnTo>
                  <a:pt x="2599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bk object 325"/>
          <p:cNvSpPr/>
          <p:nvPr/>
        </p:nvSpPr>
        <p:spPr>
          <a:xfrm>
            <a:off x="6393732" y="3750195"/>
            <a:ext cx="29209" cy="33655"/>
          </a:xfrm>
          <a:custGeom>
            <a:avLst/>
            <a:gdLst/>
            <a:ahLst/>
            <a:cxnLst/>
            <a:rect l="l" t="t" r="r" b="b"/>
            <a:pathLst>
              <a:path w="29210" h="33654">
                <a:moveTo>
                  <a:pt x="0" y="0"/>
                </a:moveTo>
                <a:lnTo>
                  <a:pt x="0" y="33627"/>
                </a:lnTo>
                <a:lnTo>
                  <a:pt x="29055" y="1680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bk object 326"/>
          <p:cNvSpPr/>
          <p:nvPr/>
        </p:nvSpPr>
        <p:spPr>
          <a:xfrm>
            <a:off x="6908957" y="3747136"/>
            <a:ext cx="33655" cy="38735"/>
          </a:xfrm>
          <a:custGeom>
            <a:avLst/>
            <a:gdLst/>
            <a:ahLst/>
            <a:cxnLst/>
            <a:rect l="l" t="t" r="r" b="b"/>
            <a:pathLst>
              <a:path w="33654" h="38735">
                <a:moveTo>
                  <a:pt x="33643" y="0"/>
                </a:moveTo>
                <a:lnTo>
                  <a:pt x="0" y="19865"/>
                </a:lnTo>
                <a:lnTo>
                  <a:pt x="33643" y="38214"/>
                </a:lnTo>
                <a:lnTo>
                  <a:pt x="3364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bk object 327"/>
          <p:cNvSpPr/>
          <p:nvPr/>
        </p:nvSpPr>
        <p:spPr>
          <a:xfrm>
            <a:off x="7184092" y="3745607"/>
            <a:ext cx="35560" cy="41275"/>
          </a:xfrm>
          <a:custGeom>
            <a:avLst/>
            <a:gdLst/>
            <a:ahLst/>
            <a:cxnLst/>
            <a:rect l="l" t="t" r="r" b="b"/>
            <a:pathLst>
              <a:path w="35559" h="41275">
                <a:moveTo>
                  <a:pt x="0" y="0"/>
                </a:moveTo>
                <a:lnTo>
                  <a:pt x="0" y="41273"/>
                </a:lnTo>
                <a:lnTo>
                  <a:pt x="35172" y="2139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bk object 328"/>
          <p:cNvSpPr/>
          <p:nvPr/>
        </p:nvSpPr>
        <p:spPr>
          <a:xfrm>
            <a:off x="7301843" y="3516305"/>
            <a:ext cx="38735" cy="44450"/>
          </a:xfrm>
          <a:custGeom>
            <a:avLst/>
            <a:gdLst/>
            <a:ahLst/>
            <a:cxnLst/>
            <a:rect l="l" t="t" r="r" b="b"/>
            <a:pathLst>
              <a:path w="38734" h="44450">
                <a:moveTo>
                  <a:pt x="38230" y="0"/>
                </a:moveTo>
                <a:lnTo>
                  <a:pt x="0" y="21394"/>
                </a:lnTo>
                <a:lnTo>
                  <a:pt x="38230" y="44331"/>
                </a:lnTo>
                <a:lnTo>
                  <a:pt x="3823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bk object 329"/>
          <p:cNvSpPr/>
          <p:nvPr/>
        </p:nvSpPr>
        <p:spPr>
          <a:xfrm>
            <a:off x="7577105" y="3054617"/>
            <a:ext cx="44450" cy="52069"/>
          </a:xfrm>
          <a:custGeom>
            <a:avLst/>
            <a:gdLst/>
            <a:ahLst/>
            <a:cxnLst/>
            <a:rect l="l" t="t" r="r" b="b"/>
            <a:pathLst>
              <a:path w="44450" h="52069">
                <a:moveTo>
                  <a:pt x="0" y="0"/>
                </a:moveTo>
                <a:lnTo>
                  <a:pt x="0" y="51989"/>
                </a:lnTo>
                <a:lnTo>
                  <a:pt x="44220" y="2599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bk object 330"/>
          <p:cNvSpPr/>
          <p:nvPr/>
        </p:nvSpPr>
        <p:spPr>
          <a:xfrm>
            <a:off x="7690142" y="2823849"/>
            <a:ext cx="50800" cy="57150"/>
          </a:xfrm>
          <a:custGeom>
            <a:avLst/>
            <a:gdLst/>
            <a:ahLst/>
            <a:cxnLst/>
            <a:rect l="l" t="t" r="r" b="b"/>
            <a:pathLst>
              <a:path w="50800" h="57150">
                <a:moveTo>
                  <a:pt x="50464" y="0"/>
                </a:moveTo>
                <a:lnTo>
                  <a:pt x="0" y="27523"/>
                </a:lnTo>
                <a:lnTo>
                  <a:pt x="50464" y="56576"/>
                </a:lnTo>
                <a:lnTo>
                  <a:pt x="50464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bk object 331"/>
          <p:cNvSpPr/>
          <p:nvPr/>
        </p:nvSpPr>
        <p:spPr>
          <a:xfrm>
            <a:off x="7971521" y="2366773"/>
            <a:ext cx="49530" cy="57150"/>
          </a:xfrm>
          <a:custGeom>
            <a:avLst/>
            <a:gdLst/>
            <a:ahLst/>
            <a:cxnLst/>
            <a:rect l="l" t="t" r="r" b="b"/>
            <a:pathLst>
              <a:path w="49529" h="57150">
                <a:moveTo>
                  <a:pt x="0" y="0"/>
                </a:moveTo>
                <a:lnTo>
                  <a:pt x="0" y="56576"/>
                </a:lnTo>
                <a:lnTo>
                  <a:pt x="48935" y="2752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bk object 332"/>
          <p:cNvSpPr/>
          <p:nvPr/>
        </p:nvSpPr>
        <p:spPr>
          <a:xfrm>
            <a:off x="8087615" y="2138936"/>
            <a:ext cx="47625" cy="55244"/>
          </a:xfrm>
          <a:custGeom>
            <a:avLst/>
            <a:gdLst/>
            <a:ahLst/>
            <a:cxnLst/>
            <a:rect l="l" t="t" r="r" b="b"/>
            <a:pathLst>
              <a:path w="47625" h="55244">
                <a:moveTo>
                  <a:pt x="47406" y="0"/>
                </a:moveTo>
                <a:lnTo>
                  <a:pt x="0" y="27523"/>
                </a:lnTo>
                <a:lnTo>
                  <a:pt x="47406" y="55047"/>
                </a:lnTo>
                <a:lnTo>
                  <a:pt x="4740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bk object 333"/>
          <p:cNvSpPr/>
          <p:nvPr/>
        </p:nvSpPr>
        <p:spPr>
          <a:xfrm>
            <a:off x="8372053" y="1686448"/>
            <a:ext cx="36830" cy="44450"/>
          </a:xfrm>
          <a:custGeom>
            <a:avLst/>
            <a:gdLst/>
            <a:ahLst/>
            <a:cxnLst/>
            <a:rect l="l" t="t" r="r" b="b"/>
            <a:pathLst>
              <a:path w="36829" h="44450">
                <a:moveTo>
                  <a:pt x="0" y="0"/>
                </a:moveTo>
                <a:lnTo>
                  <a:pt x="0" y="44344"/>
                </a:lnTo>
                <a:lnTo>
                  <a:pt x="36701" y="2293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bk object 334"/>
          <p:cNvSpPr/>
          <p:nvPr/>
        </p:nvSpPr>
        <p:spPr>
          <a:xfrm>
            <a:off x="8494392" y="1461797"/>
            <a:ext cx="32384" cy="36830"/>
          </a:xfrm>
          <a:custGeom>
            <a:avLst/>
            <a:gdLst/>
            <a:ahLst/>
            <a:cxnLst/>
            <a:rect l="l" t="t" r="r" b="b"/>
            <a:pathLst>
              <a:path w="32384" h="36830">
                <a:moveTo>
                  <a:pt x="32113" y="0"/>
                </a:moveTo>
                <a:lnTo>
                  <a:pt x="0" y="18349"/>
                </a:lnTo>
                <a:lnTo>
                  <a:pt x="32113" y="36698"/>
                </a:lnTo>
                <a:lnTo>
                  <a:pt x="3211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bk object 335"/>
          <p:cNvSpPr/>
          <p:nvPr/>
        </p:nvSpPr>
        <p:spPr>
          <a:xfrm>
            <a:off x="8774114" y="1012367"/>
            <a:ext cx="17145" cy="20320"/>
          </a:xfrm>
          <a:custGeom>
            <a:avLst/>
            <a:gdLst/>
            <a:ahLst/>
            <a:cxnLst/>
            <a:rect l="l" t="t" r="r" b="b"/>
            <a:pathLst>
              <a:path w="17145" h="20319">
                <a:moveTo>
                  <a:pt x="0" y="0"/>
                </a:moveTo>
                <a:lnTo>
                  <a:pt x="0" y="19878"/>
                </a:lnTo>
                <a:lnTo>
                  <a:pt x="16821" y="1070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bk object 336"/>
          <p:cNvSpPr/>
          <p:nvPr/>
        </p:nvSpPr>
        <p:spPr>
          <a:xfrm>
            <a:off x="8904099" y="787588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12233" y="0"/>
                </a:moveTo>
                <a:lnTo>
                  <a:pt x="0" y="6116"/>
                </a:lnTo>
                <a:lnTo>
                  <a:pt x="12233" y="12232"/>
                </a:lnTo>
                <a:lnTo>
                  <a:pt x="1223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bk object 337"/>
          <p:cNvSpPr/>
          <p:nvPr/>
        </p:nvSpPr>
        <p:spPr>
          <a:xfrm>
            <a:off x="9171588" y="330513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0"/>
                </a:moveTo>
                <a:lnTo>
                  <a:pt x="0" y="12232"/>
                </a:lnTo>
                <a:lnTo>
                  <a:pt x="12233" y="611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bk object 338"/>
          <p:cNvSpPr/>
          <p:nvPr/>
        </p:nvSpPr>
        <p:spPr>
          <a:xfrm>
            <a:off x="9295456" y="98216"/>
            <a:ext cx="18415" cy="20320"/>
          </a:xfrm>
          <a:custGeom>
            <a:avLst/>
            <a:gdLst/>
            <a:ahLst/>
            <a:cxnLst/>
            <a:rect l="l" t="t" r="r" b="b"/>
            <a:pathLst>
              <a:path w="18415" h="20319">
                <a:moveTo>
                  <a:pt x="18350" y="0"/>
                </a:moveTo>
                <a:lnTo>
                  <a:pt x="0" y="9174"/>
                </a:lnTo>
                <a:lnTo>
                  <a:pt x="18350" y="19878"/>
                </a:lnTo>
                <a:lnTo>
                  <a:pt x="1835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bk object 339"/>
          <p:cNvSpPr/>
          <p:nvPr/>
        </p:nvSpPr>
        <p:spPr>
          <a:xfrm>
            <a:off x="3629640" y="3994775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4">
                <a:moveTo>
                  <a:pt x="3058" y="0"/>
                </a:moveTo>
                <a:lnTo>
                  <a:pt x="0" y="0"/>
                </a:lnTo>
                <a:lnTo>
                  <a:pt x="0" y="1529"/>
                </a:lnTo>
                <a:lnTo>
                  <a:pt x="305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bk object 340"/>
          <p:cNvSpPr/>
          <p:nvPr/>
        </p:nvSpPr>
        <p:spPr>
          <a:xfrm>
            <a:off x="4155569" y="3991717"/>
            <a:ext cx="5080" cy="6350"/>
          </a:xfrm>
          <a:custGeom>
            <a:avLst/>
            <a:gdLst/>
            <a:ahLst/>
            <a:cxnLst/>
            <a:rect l="l" t="t" r="r" b="b"/>
            <a:pathLst>
              <a:path w="5079" h="6350">
                <a:moveTo>
                  <a:pt x="4587" y="0"/>
                </a:moveTo>
                <a:lnTo>
                  <a:pt x="0" y="3058"/>
                </a:lnTo>
                <a:lnTo>
                  <a:pt x="4587" y="6116"/>
                </a:lnTo>
                <a:lnTo>
                  <a:pt x="458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bk object 341"/>
          <p:cNvSpPr/>
          <p:nvPr/>
        </p:nvSpPr>
        <p:spPr>
          <a:xfrm>
            <a:off x="4419999" y="3990201"/>
            <a:ext cx="9525" cy="10795"/>
          </a:xfrm>
          <a:custGeom>
            <a:avLst/>
            <a:gdLst/>
            <a:ahLst/>
            <a:cxnLst/>
            <a:rect l="l" t="t" r="r" b="b"/>
            <a:pathLst>
              <a:path w="9525" h="10795">
                <a:moveTo>
                  <a:pt x="0" y="0"/>
                </a:moveTo>
                <a:lnTo>
                  <a:pt x="0" y="10691"/>
                </a:lnTo>
                <a:lnTo>
                  <a:pt x="9175" y="457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bk object 342"/>
          <p:cNvSpPr/>
          <p:nvPr/>
        </p:nvSpPr>
        <p:spPr>
          <a:xfrm>
            <a:off x="4942870" y="3987142"/>
            <a:ext cx="12700" cy="15875"/>
          </a:xfrm>
          <a:custGeom>
            <a:avLst/>
            <a:gdLst/>
            <a:ahLst/>
            <a:cxnLst/>
            <a:rect l="l" t="t" r="r" b="b"/>
            <a:pathLst>
              <a:path w="12700" h="15875">
                <a:moveTo>
                  <a:pt x="12233" y="0"/>
                </a:moveTo>
                <a:lnTo>
                  <a:pt x="0" y="7632"/>
                </a:lnTo>
                <a:lnTo>
                  <a:pt x="12233" y="15278"/>
                </a:lnTo>
                <a:lnTo>
                  <a:pt x="1223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bk object 343"/>
          <p:cNvSpPr/>
          <p:nvPr/>
        </p:nvSpPr>
        <p:spPr>
          <a:xfrm>
            <a:off x="5208957" y="3985613"/>
            <a:ext cx="17145" cy="20320"/>
          </a:xfrm>
          <a:custGeom>
            <a:avLst/>
            <a:gdLst/>
            <a:ahLst/>
            <a:cxnLst/>
            <a:rect l="l" t="t" r="r" b="b"/>
            <a:pathLst>
              <a:path w="17145" h="20320">
                <a:moveTo>
                  <a:pt x="0" y="0"/>
                </a:moveTo>
                <a:lnTo>
                  <a:pt x="0" y="19865"/>
                </a:lnTo>
                <a:lnTo>
                  <a:pt x="16821" y="916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bk object 344"/>
          <p:cNvSpPr/>
          <p:nvPr/>
        </p:nvSpPr>
        <p:spPr>
          <a:xfrm>
            <a:off x="5728770" y="3982555"/>
            <a:ext cx="21590" cy="24765"/>
          </a:xfrm>
          <a:custGeom>
            <a:avLst/>
            <a:gdLst/>
            <a:ahLst/>
            <a:cxnLst/>
            <a:rect l="l" t="t" r="r" b="b"/>
            <a:pathLst>
              <a:path w="21589" h="24764">
                <a:moveTo>
                  <a:pt x="21409" y="0"/>
                </a:moveTo>
                <a:lnTo>
                  <a:pt x="0" y="12220"/>
                </a:lnTo>
                <a:lnTo>
                  <a:pt x="21409" y="24452"/>
                </a:lnTo>
                <a:lnTo>
                  <a:pt x="2140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bk object 345"/>
          <p:cNvSpPr/>
          <p:nvPr/>
        </p:nvSpPr>
        <p:spPr>
          <a:xfrm>
            <a:off x="5999317" y="3981026"/>
            <a:ext cx="24765" cy="29209"/>
          </a:xfrm>
          <a:custGeom>
            <a:avLst/>
            <a:gdLst/>
            <a:ahLst/>
            <a:cxnLst/>
            <a:rect l="l" t="t" r="r" b="b"/>
            <a:pathLst>
              <a:path w="24764" h="29210">
                <a:moveTo>
                  <a:pt x="0" y="0"/>
                </a:moveTo>
                <a:lnTo>
                  <a:pt x="0" y="29040"/>
                </a:lnTo>
                <a:lnTo>
                  <a:pt x="24467" y="1374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bk object 346"/>
          <p:cNvSpPr/>
          <p:nvPr/>
        </p:nvSpPr>
        <p:spPr>
          <a:xfrm>
            <a:off x="6516071" y="3977968"/>
            <a:ext cx="29209" cy="33655"/>
          </a:xfrm>
          <a:custGeom>
            <a:avLst/>
            <a:gdLst/>
            <a:ahLst/>
            <a:cxnLst/>
            <a:rect l="l" t="t" r="r" b="b"/>
            <a:pathLst>
              <a:path w="29209" h="33654">
                <a:moveTo>
                  <a:pt x="29055" y="0"/>
                </a:moveTo>
                <a:lnTo>
                  <a:pt x="0" y="16807"/>
                </a:lnTo>
                <a:lnTo>
                  <a:pt x="29055" y="33627"/>
                </a:lnTo>
                <a:lnTo>
                  <a:pt x="2905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bk object 347"/>
          <p:cNvSpPr/>
          <p:nvPr/>
        </p:nvSpPr>
        <p:spPr>
          <a:xfrm>
            <a:off x="6789677" y="3977968"/>
            <a:ext cx="31115" cy="35560"/>
          </a:xfrm>
          <a:custGeom>
            <a:avLst/>
            <a:gdLst/>
            <a:ahLst/>
            <a:cxnLst/>
            <a:rect l="l" t="t" r="r" b="b"/>
            <a:pathLst>
              <a:path w="31115" h="35560">
                <a:moveTo>
                  <a:pt x="0" y="0"/>
                </a:moveTo>
                <a:lnTo>
                  <a:pt x="0" y="35156"/>
                </a:lnTo>
                <a:lnTo>
                  <a:pt x="30584" y="1680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bk object 348"/>
          <p:cNvSpPr/>
          <p:nvPr/>
        </p:nvSpPr>
        <p:spPr>
          <a:xfrm>
            <a:off x="7303372" y="3974910"/>
            <a:ext cx="36830" cy="41275"/>
          </a:xfrm>
          <a:custGeom>
            <a:avLst/>
            <a:gdLst/>
            <a:ahLst/>
            <a:cxnLst/>
            <a:rect l="l" t="t" r="r" b="b"/>
            <a:pathLst>
              <a:path w="36829" h="41275">
                <a:moveTo>
                  <a:pt x="36701" y="0"/>
                </a:moveTo>
                <a:lnTo>
                  <a:pt x="0" y="19865"/>
                </a:lnTo>
                <a:lnTo>
                  <a:pt x="36701" y="41273"/>
                </a:lnTo>
                <a:lnTo>
                  <a:pt x="3670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bk object 349"/>
          <p:cNvSpPr/>
          <p:nvPr/>
        </p:nvSpPr>
        <p:spPr>
          <a:xfrm>
            <a:off x="7578635" y="3514776"/>
            <a:ext cx="40005" cy="46355"/>
          </a:xfrm>
          <a:custGeom>
            <a:avLst/>
            <a:gdLst/>
            <a:ahLst/>
            <a:cxnLst/>
            <a:rect l="l" t="t" r="r" b="b"/>
            <a:pathLst>
              <a:path w="40004" h="46354">
                <a:moveTo>
                  <a:pt x="0" y="0"/>
                </a:moveTo>
                <a:lnTo>
                  <a:pt x="0" y="45860"/>
                </a:lnTo>
                <a:lnTo>
                  <a:pt x="39632" y="2292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bk object 350"/>
          <p:cNvSpPr/>
          <p:nvPr/>
        </p:nvSpPr>
        <p:spPr>
          <a:xfrm>
            <a:off x="7694729" y="3285473"/>
            <a:ext cx="43180" cy="49530"/>
          </a:xfrm>
          <a:custGeom>
            <a:avLst/>
            <a:gdLst/>
            <a:ahLst/>
            <a:cxnLst/>
            <a:rect l="l" t="t" r="r" b="b"/>
            <a:pathLst>
              <a:path w="43179" h="49529">
                <a:moveTo>
                  <a:pt x="42818" y="0"/>
                </a:moveTo>
                <a:lnTo>
                  <a:pt x="0" y="24452"/>
                </a:lnTo>
                <a:lnTo>
                  <a:pt x="42818" y="48918"/>
                </a:lnTo>
                <a:lnTo>
                  <a:pt x="4281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bk object 351"/>
          <p:cNvSpPr/>
          <p:nvPr/>
        </p:nvSpPr>
        <p:spPr>
          <a:xfrm>
            <a:off x="7971521" y="2825378"/>
            <a:ext cx="47625" cy="53975"/>
          </a:xfrm>
          <a:custGeom>
            <a:avLst/>
            <a:gdLst/>
            <a:ahLst/>
            <a:cxnLst/>
            <a:rect l="l" t="t" r="r" b="b"/>
            <a:pathLst>
              <a:path w="47625" h="53975">
                <a:moveTo>
                  <a:pt x="0" y="0"/>
                </a:moveTo>
                <a:lnTo>
                  <a:pt x="0" y="53518"/>
                </a:lnTo>
                <a:lnTo>
                  <a:pt x="47406" y="2599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bk object 352"/>
          <p:cNvSpPr/>
          <p:nvPr/>
        </p:nvSpPr>
        <p:spPr>
          <a:xfrm>
            <a:off x="8087615" y="2596012"/>
            <a:ext cx="47625" cy="55244"/>
          </a:xfrm>
          <a:custGeom>
            <a:avLst/>
            <a:gdLst/>
            <a:ahLst/>
            <a:cxnLst/>
            <a:rect l="l" t="t" r="r" b="b"/>
            <a:pathLst>
              <a:path w="47625" h="55244">
                <a:moveTo>
                  <a:pt x="47406" y="0"/>
                </a:moveTo>
                <a:lnTo>
                  <a:pt x="0" y="27523"/>
                </a:lnTo>
                <a:lnTo>
                  <a:pt x="47406" y="55047"/>
                </a:lnTo>
                <a:lnTo>
                  <a:pt x="4740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bk object 353"/>
          <p:cNvSpPr/>
          <p:nvPr/>
        </p:nvSpPr>
        <p:spPr>
          <a:xfrm>
            <a:off x="8370523" y="2141995"/>
            <a:ext cx="41910" cy="47625"/>
          </a:xfrm>
          <a:custGeom>
            <a:avLst/>
            <a:gdLst/>
            <a:ahLst/>
            <a:cxnLst/>
            <a:rect l="l" t="t" r="r" b="b"/>
            <a:pathLst>
              <a:path w="41909" h="47625">
                <a:moveTo>
                  <a:pt x="0" y="0"/>
                </a:moveTo>
                <a:lnTo>
                  <a:pt x="0" y="47402"/>
                </a:lnTo>
                <a:lnTo>
                  <a:pt x="41289" y="2446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bk object 354"/>
          <p:cNvSpPr/>
          <p:nvPr/>
        </p:nvSpPr>
        <p:spPr>
          <a:xfrm>
            <a:off x="8491333" y="1915814"/>
            <a:ext cx="36830" cy="43180"/>
          </a:xfrm>
          <a:custGeom>
            <a:avLst/>
            <a:gdLst/>
            <a:ahLst/>
            <a:cxnLst/>
            <a:rect l="l" t="t" r="r" b="b"/>
            <a:pathLst>
              <a:path w="36829" h="43180">
                <a:moveTo>
                  <a:pt x="36701" y="0"/>
                </a:moveTo>
                <a:lnTo>
                  <a:pt x="0" y="21407"/>
                </a:lnTo>
                <a:lnTo>
                  <a:pt x="36701" y="42814"/>
                </a:lnTo>
                <a:lnTo>
                  <a:pt x="3670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bk object 355"/>
          <p:cNvSpPr/>
          <p:nvPr/>
        </p:nvSpPr>
        <p:spPr>
          <a:xfrm>
            <a:off x="8772585" y="1466384"/>
            <a:ext cx="23495" cy="27940"/>
          </a:xfrm>
          <a:custGeom>
            <a:avLst/>
            <a:gdLst/>
            <a:ahLst/>
            <a:cxnLst/>
            <a:rect l="l" t="t" r="r" b="b"/>
            <a:pathLst>
              <a:path w="23495" h="27940">
                <a:moveTo>
                  <a:pt x="0" y="0"/>
                </a:moveTo>
                <a:lnTo>
                  <a:pt x="0" y="27523"/>
                </a:lnTo>
                <a:lnTo>
                  <a:pt x="22938" y="1376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bk object 356"/>
          <p:cNvSpPr/>
          <p:nvPr/>
        </p:nvSpPr>
        <p:spPr>
          <a:xfrm>
            <a:off x="8901041" y="1241605"/>
            <a:ext cx="17145" cy="20320"/>
          </a:xfrm>
          <a:custGeom>
            <a:avLst/>
            <a:gdLst/>
            <a:ahLst/>
            <a:cxnLst/>
            <a:rect l="l" t="t" r="r" b="b"/>
            <a:pathLst>
              <a:path w="17145" h="20319">
                <a:moveTo>
                  <a:pt x="16821" y="0"/>
                </a:moveTo>
                <a:lnTo>
                  <a:pt x="0" y="9174"/>
                </a:lnTo>
                <a:lnTo>
                  <a:pt x="16821" y="19878"/>
                </a:lnTo>
                <a:lnTo>
                  <a:pt x="1682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bk object 357"/>
          <p:cNvSpPr/>
          <p:nvPr/>
        </p:nvSpPr>
        <p:spPr>
          <a:xfrm>
            <a:off x="9174646" y="792176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0" y="0"/>
                </a:moveTo>
                <a:lnTo>
                  <a:pt x="0" y="3058"/>
                </a:lnTo>
                <a:lnTo>
                  <a:pt x="3058" y="152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bk object 358"/>
          <p:cNvSpPr/>
          <p:nvPr/>
        </p:nvSpPr>
        <p:spPr>
          <a:xfrm>
            <a:off x="9306161" y="564466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4">
                <a:moveTo>
                  <a:pt x="3058" y="0"/>
                </a:moveTo>
                <a:lnTo>
                  <a:pt x="0" y="1529"/>
                </a:lnTo>
                <a:lnTo>
                  <a:pt x="3058" y="1529"/>
                </a:lnTo>
                <a:lnTo>
                  <a:pt x="305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bk object 359"/>
          <p:cNvSpPr/>
          <p:nvPr/>
        </p:nvSpPr>
        <p:spPr>
          <a:xfrm>
            <a:off x="9569062" y="101274"/>
            <a:ext cx="10795" cy="13970"/>
          </a:xfrm>
          <a:custGeom>
            <a:avLst/>
            <a:gdLst/>
            <a:ahLst/>
            <a:cxnLst/>
            <a:rect l="l" t="t" r="r" b="b"/>
            <a:pathLst>
              <a:path w="10795" h="13969">
                <a:moveTo>
                  <a:pt x="0" y="0"/>
                </a:moveTo>
                <a:lnTo>
                  <a:pt x="0" y="13761"/>
                </a:lnTo>
                <a:lnTo>
                  <a:pt x="10704" y="611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bk object 360"/>
          <p:cNvSpPr/>
          <p:nvPr/>
        </p:nvSpPr>
        <p:spPr>
          <a:xfrm>
            <a:off x="3761154" y="4222548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3058" y="0"/>
                </a:moveTo>
                <a:lnTo>
                  <a:pt x="0" y="1529"/>
                </a:lnTo>
                <a:lnTo>
                  <a:pt x="3058" y="3058"/>
                </a:lnTo>
                <a:lnTo>
                  <a:pt x="305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bk object 361"/>
          <p:cNvSpPr/>
          <p:nvPr/>
        </p:nvSpPr>
        <p:spPr>
          <a:xfrm>
            <a:off x="4025584" y="4221032"/>
            <a:ext cx="5080" cy="6350"/>
          </a:xfrm>
          <a:custGeom>
            <a:avLst/>
            <a:gdLst/>
            <a:ahLst/>
            <a:cxnLst/>
            <a:rect l="l" t="t" r="r" b="b"/>
            <a:pathLst>
              <a:path w="5079" h="6350">
                <a:moveTo>
                  <a:pt x="0" y="0"/>
                </a:moveTo>
                <a:lnTo>
                  <a:pt x="0" y="6103"/>
                </a:lnTo>
                <a:lnTo>
                  <a:pt x="4587" y="304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bk object 362"/>
          <p:cNvSpPr/>
          <p:nvPr/>
        </p:nvSpPr>
        <p:spPr>
          <a:xfrm>
            <a:off x="4548455" y="4217974"/>
            <a:ext cx="9525" cy="10795"/>
          </a:xfrm>
          <a:custGeom>
            <a:avLst/>
            <a:gdLst/>
            <a:ahLst/>
            <a:cxnLst/>
            <a:rect l="l" t="t" r="r" b="b"/>
            <a:pathLst>
              <a:path w="9525" h="10795">
                <a:moveTo>
                  <a:pt x="9175" y="0"/>
                </a:moveTo>
                <a:lnTo>
                  <a:pt x="0" y="6103"/>
                </a:lnTo>
                <a:lnTo>
                  <a:pt x="9175" y="10691"/>
                </a:lnTo>
                <a:lnTo>
                  <a:pt x="917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" name="bk object 363"/>
          <p:cNvSpPr/>
          <p:nvPr/>
        </p:nvSpPr>
        <p:spPr>
          <a:xfrm>
            <a:off x="4814542" y="4216444"/>
            <a:ext cx="13970" cy="15875"/>
          </a:xfrm>
          <a:custGeom>
            <a:avLst/>
            <a:gdLst/>
            <a:ahLst/>
            <a:cxnLst/>
            <a:rect l="l" t="t" r="r" b="b"/>
            <a:pathLst>
              <a:path w="13970" h="15875">
                <a:moveTo>
                  <a:pt x="0" y="0"/>
                </a:moveTo>
                <a:lnTo>
                  <a:pt x="0" y="15278"/>
                </a:lnTo>
                <a:lnTo>
                  <a:pt x="13763" y="763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bk object 364"/>
          <p:cNvSpPr/>
          <p:nvPr/>
        </p:nvSpPr>
        <p:spPr>
          <a:xfrm>
            <a:off x="5334227" y="4213387"/>
            <a:ext cx="20320" cy="21590"/>
          </a:xfrm>
          <a:custGeom>
            <a:avLst/>
            <a:gdLst/>
            <a:ahLst/>
            <a:cxnLst/>
            <a:rect l="l" t="t" r="r" b="b"/>
            <a:pathLst>
              <a:path w="20320" h="21589">
                <a:moveTo>
                  <a:pt x="19880" y="0"/>
                </a:moveTo>
                <a:lnTo>
                  <a:pt x="0" y="10691"/>
                </a:lnTo>
                <a:lnTo>
                  <a:pt x="19880" y="21394"/>
                </a:lnTo>
                <a:lnTo>
                  <a:pt x="1988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bk object 365"/>
          <p:cNvSpPr/>
          <p:nvPr/>
        </p:nvSpPr>
        <p:spPr>
          <a:xfrm>
            <a:off x="5604902" y="4211857"/>
            <a:ext cx="20320" cy="24765"/>
          </a:xfrm>
          <a:custGeom>
            <a:avLst/>
            <a:gdLst/>
            <a:ahLst/>
            <a:cxnLst/>
            <a:rect l="l" t="t" r="r" b="b"/>
            <a:pathLst>
              <a:path w="20320" h="24764">
                <a:moveTo>
                  <a:pt x="0" y="0"/>
                </a:moveTo>
                <a:lnTo>
                  <a:pt x="0" y="24452"/>
                </a:lnTo>
                <a:lnTo>
                  <a:pt x="19880" y="1222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bk object 366"/>
          <p:cNvSpPr/>
          <p:nvPr/>
        </p:nvSpPr>
        <p:spPr>
          <a:xfrm>
            <a:off x="6123185" y="4210328"/>
            <a:ext cx="24765" cy="27940"/>
          </a:xfrm>
          <a:custGeom>
            <a:avLst/>
            <a:gdLst/>
            <a:ahLst/>
            <a:cxnLst/>
            <a:rect l="l" t="t" r="r" b="b"/>
            <a:pathLst>
              <a:path w="24764" h="27939">
                <a:moveTo>
                  <a:pt x="24467" y="0"/>
                </a:moveTo>
                <a:lnTo>
                  <a:pt x="0" y="13749"/>
                </a:lnTo>
                <a:lnTo>
                  <a:pt x="24467" y="27511"/>
                </a:lnTo>
                <a:lnTo>
                  <a:pt x="2446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bk object 367"/>
          <p:cNvSpPr/>
          <p:nvPr/>
        </p:nvSpPr>
        <p:spPr>
          <a:xfrm>
            <a:off x="6393732" y="4208799"/>
            <a:ext cx="27940" cy="31115"/>
          </a:xfrm>
          <a:custGeom>
            <a:avLst/>
            <a:gdLst/>
            <a:ahLst/>
            <a:cxnLst/>
            <a:rect l="l" t="t" r="r" b="b"/>
            <a:pathLst>
              <a:path w="27939" h="31114">
                <a:moveTo>
                  <a:pt x="0" y="0"/>
                </a:moveTo>
                <a:lnTo>
                  <a:pt x="0" y="30569"/>
                </a:lnTo>
                <a:lnTo>
                  <a:pt x="27526" y="1527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bk object 368"/>
          <p:cNvSpPr/>
          <p:nvPr/>
        </p:nvSpPr>
        <p:spPr>
          <a:xfrm>
            <a:off x="6910486" y="4205741"/>
            <a:ext cx="32384" cy="36830"/>
          </a:xfrm>
          <a:custGeom>
            <a:avLst/>
            <a:gdLst/>
            <a:ahLst/>
            <a:cxnLst/>
            <a:rect l="l" t="t" r="r" b="b"/>
            <a:pathLst>
              <a:path w="32384" h="36829">
                <a:moveTo>
                  <a:pt x="32113" y="0"/>
                </a:moveTo>
                <a:lnTo>
                  <a:pt x="0" y="18336"/>
                </a:lnTo>
                <a:lnTo>
                  <a:pt x="32113" y="36685"/>
                </a:lnTo>
                <a:lnTo>
                  <a:pt x="3211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bk object 369"/>
          <p:cNvSpPr/>
          <p:nvPr/>
        </p:nvSpPr>
        <p:spPr>
          <a:xfrm>
            <a:off x="7184092" y="4204212"/>
            <a:ext cx="35560" cy="40005"/>
          </a:xfrm>
          <a:custGeom>
            <a:avLst/>
            <a:gdLst/>
            <a:ahLst/>
            <a:cxnLst/>
            <a:rect l="l" t="t" r="r" b="b"/>
            <a:pathLst>
              <a:path w="35559" h="40004">
                <a:moveTo>
                  <a:pt x="0" y="0"/>
                </a:moveTo>
                <a:lnTo>
                  <a:pt x="0" y="39744"/>
                </a:lnTo>
                <a:lnTo>
                  <a:pt x="35172" y="1986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bk object 370"/>
          <p:cNvSpPr/>
          <p:nvPr/>
        </p:nvSpPr>
        <p:spPr>
          <a:xfrm>
            <a:off x="7580164" y="3973380"/>
            <a:ext cx="36830" cy="43180"/>
          </a:xfrm>
          <a:custGeom>
            <a:avLst/>
            <a:gdLst/>
            <a:ahLst/>
            <a:cxnLst/>
            <a:rect l="l" t="t" r="r" b="b"/>
            <a:pathLst>
              <a:path w="36829" h="43179">
                <a:moveTo>
                  <a:pt x="0" y="0"/>
                </a:moveTo>
                <a:lnTo>
                  <a:pt x="0" y="42802"/>
                </a:lnTo>
                <a:lnTo>
                  <a:pt x="36574" y="2139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bk object 371"/>
          <p:cNvSpPr/>
          <p:nvPr/>
        </p:nvSpPr>
        <p:spPr>
          <a:xfrm>
            <a:off x="7697788" y="3744078"/>
            <a:ext cx="38735" cy="44450"/>
          </a:xfrm>
          <a:custGeom>
            <a:avLst/>
            <a:gdLst/>
            <a:ahLst/>
            <a:cxnLst/>
            <a:rect l="l" t="t" r="r" b="b"/>
            <a:pathLst>
              <a:path w="38734" h="44450">
                <a:moveTo>
                  <a:pt x="38230" y="0"/>
                </a:moveTo>
                <a:lnTo>
                  <a:pt x="0" y="22923"/>
                </a:lnTo>
                <a:lnTo>
                  <a:pt x="38230" y="44331"/>
                </a:lnTo>
                <a:lnTo>
                  <a:pt x="3823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bk object 372"/>
          <p:cNvSpPr/>
          <p:nvPr/>
        </p:nvSpPr>
        <p:spPr>
          <a:xfrm>
            <a:off x="7973050" y="3283944"/>
            <a:ext cx="43180" cy="50800"/>
          </a:xfrm>
          <a:custGeom>
            <a:avLst/>
            <a:gdLst/>
            <a:ahLst/>
            <a:cxnLst/>
            <a:rect l="l" t="t" r="r" b="b"/>
            <a:pathLst>
              <a:path w="43179" h="50800">
                <a:moveTo>
                  <a:pt x="0" y="0"/>
                </a:moveTo>
                <a:lnTo>
                  <a:pt x="0" y="50447"/>
                </a:lnTo>
                <a:lnTo>
                  <a:pt x="42818" y="2598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bk object 373"/>
          <p:cNvSpPr/>
          <p:nvPr/>
        </p:nvSpPr>
        <p:spPr>
          <a:xfrm>
            <a:off x="8090674" y="3054617"/>
            <a:ext cx="44450" cy="52069"/>
          </a:xfrm>
          <a:custGeom>
            <a:avLst/>
            <a:gdLst/>
            <a:ahLst/>
            <a:cxnLst/>
            <a:rect l="l" t="t" r="r" b="b"/>
            <a:pathLst>
              <a:path w="44450" h="52069">
                <a:moveTo>
                  <a:pt x="44347" y="0"/>
                </a:moveTo>
                <a:lnTo>
                  <a:pt x="0" y="25994"/>
                </a:lnTo>
                <a:lnTo>
                  <a:pt x="44347" y="51989"/>
                </a:lnTo>
                <a:lnTo>
                  <a:pt x="4434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bk object 374"/>
          <p:cNvSpPr/>
          <p:nvPr/>
        </p:nvSpPr>
        <p:spPr>
          <a:xfrm>
            <a:off x="8368994" y="2597541"/>
            <a:ext cx="46355" cy="52069"/>
          </a:xfrm>
          <a:custGeom>
            <a:avLst/>
            <a:gdLst/>
            <a:ahLst/>
            <a:cxnLst/>
            <a:rect l="l" t="t" r="r" b="b"/>
            <a:pathLst>
              <a:path w="46354" h="52069">
                <a:moveTo>
                  <a:pt x="0" y="0"/>
                </a:moveTo>
                <a:lnTo>
                  <a:pt x="0" y="51989"/>
                </a:lnTo>
                <a:lnTo>
                  <a:pt x="45877" y="2599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" name="bk object 375"/>
          <p:cNvSpPr/>
          <p:nvPr/>
        </p:nvSpPr>
        <p:spPr>
          <a:xfrm>
            <a:off x="8488275" y="2371361"/>
            <a:ext cx="41910" cy="47625"/>
          </a:xfrm>
          <a:custGeom>
            <a:avLst/>
            <a:gdLst/>
            <a:ahLst/>
            <a:cxnLst/>
            <a:rect l="l" t="t" r="r" b="b"/>
            <a:pathLst>
              <a:path w="41909" h="47625">
                <a:moveTo>
                  <a:pt x="41289" y="0"/>
                </a:moveTo>
                <a:lnTo>
                  <a:pt x="0" y="22936"/>
                </a:lnTo>
                <a:lnTo>
                  <a:pt x="41289" y="47402"/>
                </a:lnTo>
                <a:lnTo>
                  <a:pt x="4128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" name="bk object 376"/>
          <p:cNvSpPr/>
          <p:nvPr/>
        </p:nvSpPr>
        <p:spPr>
          <a:xfrm>
            <a:off x="8769527" y="1918872"/>
            <a:ext cx="32384" cy="36830"/>
          </a:xfrm>
          <a:custGeom>
            <a:avLst/>
            <a:gdLst/>
            <a:ahLst/>
            <a:cxnLst/>
            <a:rect l="l" t="t" r="r" b="b"/>
            <a:pathLst>
              <a:path w="32384" h="36830">
                <a:moveTo>
                  <a:pt x="0" y="0"/>
                </a:moveTo>
                <a:lnTo>
                  <a:pt x="0" y="36698"/>
                </a:lnTo>
                <a:lnTo>
                  <a:pt x="32113" y="1834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" name="bk object 377"/>
          <p:cNvSpPr/>
          <p:nvPr/>
        </p:nvSpPr>
        <p:spPr>
          <a:xfrm>
            <a:off x="8896453" y="1694094"/>
            <a:ext cx="23495" cy="29209"/>
          </a:xfrm>
          <a:custGeom>
            <a:avLst/>
            <a:gdLst/>
            <a:ahLst/>
            <a:cxnLst/>
            <a:rect l="l" t="t" r="r" b="b"/>
            <a:pathLst>
              <a:path w="23495" h="29210">
                <a:moveTo>
                  <a:pt x="22938" y="0"/>
                </a:moveTo>
                <a:lnTo>
                  <a:pt x="0" y="15291"/>
                </a:lnTo>
                <a:lnTo>
                  <a:pt x="22938" y="29053"/>
                </a:lnTo>
                <a:lnTo>
                  <a:pt x="2293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" name="bk object 378"/>
          <p:cNvSpPr/>
          <p:nvPr/>
        </p:nvSpPr>
        <p:spPr>
          <a:xfrm>
            <a:off x="9173117" y="1246193"/>
            <a:ext cx="9525" cy="10795"/>
          </a:xfrm>
          <a:custGeom>
            <a:avLst/>
            <a:gdLst/>
            <a:ahLst/>
            <a:cxnLst/>
            <a:rect l="l" t="t" r="r" b="b"/>
            <a:pathLst>
              <a:path w="9525" h="10794">
                <a:moveTo>
                  <a:pt x="0" y="0"/>
                </a:moveTo>
                <a:lnTo>
                  <a:pt x="0" y="10703"/>
                </a:lnTo>
                <a:lnTo>
                  <a:pt x="9175" y="458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" name="bk object 379"/>
          <p:cNvSpPr/>
          <p:nvPr/>
        </p:nvSpPr>
        <p:spPr>
          <a:xfrm>
            <a:off x="9306161" y="1021542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3058" y="0"/>
                </a:moveTo>
                <a:lnTo>
                  <a:pt x="0" y="1529"/>
                </a:lnTo>
                <a:lnTo>
                  <a:pt x="3058" y="3058"/>
                </a:lnTo>
                <a:lnTo>
                  <a:pt x="305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" name="bk object 380"/>
          <p:cNvSpPr/>
          <p:nvPr/>
        </p:nvSpPr>
        <p:spPr>
          <a:xfrm>
            <a:off x="3629640" y="4451856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4">
                <a:moveTo>
                  <a:pt x="3058" y="0"/>
                </a:moveTo>
                <a:lnTo>
                  <a:pt x="0" y="0"/>
                </a:lnTo>
                <a:lnTo>
                  <a:pt x="0" y="1529"/>
                </a:lnTo>
                <a:lnTo>
                  <a:pt x="305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" name="bk object 381"/>
          <p:cNvSpPr/>
          <p:nvPr/>
        </p:nvSpPr>
        <p:spPr>
          <a:xfrm>
            <a:off x="4154040" y="4448800"/>
            <a:ext cx="8255" cy="8255"/>
          </a:xfrm>
          <a:custGeom>
            <a:avLst/>
            <a:gdLst/>
            <a:ahLst/>
            <a:cxnLst/>
            <a:rect l="l" t="t" r="r" b="b"/>
            <a:pathLst>
              <a:path w="8254" h="8254">
                <a:moveTo>
                  <a:pt x="7646" y="0"/>
                </a:moveTo>
                <a:lnTo>
                  <a:pt x="0" y="3055"/>
                </a:lnTo>
                <a:lnTo>
                  <a:pt x="7646" y="7642"/>
                </a:lnTo>
                <a:lnTo>
                  <a:pt x="764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bk object 382"/>
          <p:cNvSpPr/>
          <p:nvPr/>
        </p:nvSpPr>
        <p:spPr>
          <a:xfrm>
            <a:off x="4419999" y="4447271"/>
            <a:ext cx="9525" cy="10795"/>
          </a:xfrm>
          <a:custGeom>
            <a:avLst/>
            <a:gdLst/>
            <a:ahLst/>
            <a:cxnLst/>
            <a:rect l="l" t="t" r="r" b="b"/>
            <a:pathLst>
              <a:path w="9525" h="10795">
                <a:moveTo>
                  <a:pt x="0" y="0"/>
                </a:moveTo>
                <a:lnTo>
                  <a:pt x="0" y="10701"/>
                </a:lnTo>
                <a:lnTo>
                  <a:pt x="9175" y="458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" name="bk object 383"/>
          <p:cNvSpPr/>
          <p:nvPr/>
        </p:nvSpPr>
        <p:spPr>
          <a:xfrm>
            <a:off x="4941341" y="4444213"/>
            <a:ext cx="15875" cy="17145"/>
          </a:xfrm>
          <a:custGeom>
            <a:avLst/>
            <a:gdLst/>
            <a:ahLst/>
            <a:cxnLst/>
            <a:rect l="l" t="t" r="r" b="b"/>
            <a:pathLst>
              <a:path w="15875" h="17145">
                <a:moveTo>
                  <a:pt x="15292" y="0"/>
                </a:moveTo>
                <a:lnTo>
                  <a:pt x="0" y="7642"/>
                </a:lnTo>
                <a:lnTo>
                  <a:pt x="15292" y="16816"/>
                </a:lnTo>
                <a:lnTo>
                  <a:pt x="1529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" name="bk object 384"/>
          <p:cNvSpPr/>
          <p:nvPr/>
        </p:nvSpPr>
        <p:spPr>
          <a:xfrm>
            <a:off x="5208957" y="4442685"/>
            <a:ext cx="17145" cy="20320"/>
          </a:xfrm>
          <a:custGeom>
            <a:avLst/>
            <a:gdLst/>
            <a:ahLst/>
            <a:cxnLst/>
            <a:rect l="l" t="t" r="r" b="b"/>
            <a:pathLst>
              <a:path w="17145" h="20320">
                <a:moveTo>
                  <a:pt x="0" y="0"/>
                </a:moveTo>
                <a:lnTo>
                  <a:pt x="0" y="19872"/>
                </a:lnTo>
                <a:lnTo>
                  <a:pt x="16821" y="917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" name="bk object 385"/>
          <p:cNvSpPr/>
          <p:nvPr/>
        </p:nvSpPr>
        <p:spPr>
          <a:xfrm>
            <a:off x="5728770" y="4441156"/>
            <a:ext cx="21590" cy="23495"/>
          </a:xfrm>
          <a:custGeom>
            <a:avLst/>
            <a:gdLst/>
            <a:ahLst/>
            <a:cxnLst/>
            <a:rect l="l" t="t" r="r" b="b"/>
            <a:pathLst>
              <a:path w="21589" h="23495">
                <a:moveTo>
                  <a:pt x="21409" y="0"/>
                </a:moveTo>
                <a:lnTo>
                  <a:pt x="0" y="10699"/>
                </a:lnTo>
                <a:lnTo>
                  <a:pt x="21409" y="22931"/>
                </a:lnTo>
                <a:lnTo>
                  <a:pt x="2140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" name="bk object 386"/>
          <p:cNvSpPr/>
          <p:nvPr/>
        </p:nvSpPr>
        <p:spPr>
          <a:xfrm>
            <a:off x="5999317" y="4438099"/>
            <a:ext cx="24765" cy="29209"/>
          </a:xfrm>
          <a:custGeom>
            <a:avLst/>
            <a:gdLst/>
            <a:ahLst/>
            <a:cxnLst/>
            <a:rect l="l" t="t" r="r" b="b"/>
            <a:pathLst>
              <a:path w="24764" h="29210">
                <a:moveTo>
                  <a:pt x="0" y="0"/>
                </a:moveTo>
                <a:lnTo>
                  <a:pt x="0" y="29044"/>
                </a:lnTo>
                <a:lnTo>
                  <a:pt x="24467" y="1375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" name="bk object 387"/>
          <p:cNvSpPr/>
          <p:nvPr/>
        </p:nvSpPr>
        <p:spPr>
          <a:xfrm>
            <a:off x="6516071" y="4436570"/>
            <a:ext cx="29209" cy="32384"/>
          </a:xfrm>
          <a:custGeom>
            <a:avLst/>
            <a:gdLst/>
            <a:ahLst/>
            <a:cxnLst/>
            <a:rect l="l" t="t" r="r" b="b"/>
            <a:pathLst>
              <a:path w="29209" h="32385">
                <a:moveTo>
                  <a:pt x="29055" y="0"/>
                </a:moveTo>
                <a:lnTo>
                  <a:pt x="0" y="15285"/>
                </a:lnTo>
                <a:lnTo>
                  <a:pt x="29055" y="32102"/>
                </a:lnTo>
                <a:lnTo>
                  <a:pt x="2905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" name="bk object 388"/>
          <p:cNvSpPr/>
          <p:nvPr/>
        </p:nvSpPr>
        <p:spPr>
          <a:xfrm>
            <a:off x="6789677" y="4435042"/>
            <a:ext cx="31115" cy="35560"/>
          </a:xfrm>
          <a:custGeom>
            <a:avLst/>
            <a:gdLst/>
            <a:ahLst/>
            <a:cxnLst/>
            <a:rect l="l" t="t" r="r" b="b"/>
            <a:pathLst>
              <a:path w="31115" h="35560">
                <a:moveTo>
                  <a:pt x="0" y="0"/>
                </a:moveTo>
                <a:lnTo>
                  <a:pt x="0" y="35159"/>
                </a:lnTo>
                <a:lnTo>
                  <a:pt x="30584" y="1681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" name="bk object 389"/>
          <p:cNvSpPr/>
          <p:nvPr/>
        </p:nvSpPr>
        <p:spPr>
          <a:xfrm>
            <a:off x="7304902" y="4431984"/>
            <a:ext cx="33655" cy="41275"/>
          </a:xfrm>
          <a:custGeom>
            <a:avLst/>
            <a:gdLst/>
            <a:ahLst/>
            <a:cxnLst/>
            <a:rect l="l" t="t" r="r" b="b"/>
            <a:pathLst>
              <a:path w="33654" h="41275">
                <a:moveTo>
                  <a:pt x="33643" y="0"/>
                </a:moveTo>
                <a:lnTo>
                  <a:pt x="0" y="19872"/>
                </a:lnTo>
                <a:lnTo>
                  <a:pt x="33643" y="41274"/>
                </a:lnTo>
                <a:lnTo>
                  <a:pt x="3364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" name="bk object 390"/>
          <p:cNvSpPr/>
          <p:nvPr/>
        </p:nvSpPr>
        <p:spPr>
          <a:xfrm>
            <a:off x="7580164" y="4431984"/>
            <a:ext cx="36830" cy="41275"/>
          </a:xfrm>
          <a:custGeom>
            <a:avLst/>
            <a:gdLst/>
            <a:ahLst/>
            <a:cxnLst/>
            <a:rect l="l" t="t" r="r" b="b"/>
            <a:pathLst>
              <a:path w="36829" h="41275">
                <a:moveTo>
                  <a:pt x="0" y="0"/>
                </a:moveTo>
                <a:lnTo>
                  <a:pt x="0" y="41274"/>
                </a:lnTo>
                <a:lnTo>
                  <a:pt x="36574" y="1987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" name="bk object 391"/>
          <p:cNvSpPr/>
          <p:nvPr/>
        </p:nvSpPr>
        <p:spPr>
          <a:xfrm>
            <a:off x="7697788" y="4201154"/>
            <a:ext cx="38735" cy="46355"/>
          </a:xfrm>
          <a:custGeom>
            <a:avLst/>
            <a:gdLst/>
            <a:ahLst/>
            <a:cxnLst/>
            <a:rect l="l" t="t" r="r" b="b"/>
            <a:pathLst>
              <a:path w="38734" h="46354">
                <a:moveTo>
                  <a:pt x="38230" y="0"/>
                </a:moveTo>
                <a:lnTo>
                  <a:pt x="0" y="22923"/>
                </a:lnTo>
                <a:lnTo>
                  <a:pt x="38230" y="45860"/>
                </a:lnTo>
                <a:lnTo>
                  <a:pt x="3823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" name="bk object 392"/>
          <p:cNvSpPr/>
          <p:nvPr/>
        </p:nvSpPr>
        <p:spPr>
          <a:xfrm>
            <a:off x="7974579" y="3742549"/>
            <a:ext cx="40005" cy="47625"/>
          </a:xfrm>
          <a:custGeom>
            <a:avLst/>
            <a:gdLst/>
            <a:ahLst/>
            <a:cxnLst/>
            <a:rect l="l" t="t" r="r" b="b"/>
            <a:pathLst>
              <a:path w="40004" h="47625">
                <a:moveTo>
                  <a:pt x="0" y="0"/>
                </a:moveTo>
                <a:lnTo>
                  <a:pt x="0" y="47389"/>
                </a:lnTo>
                <a:lnTo>
                  <a:pt x="39760" y="2445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" name="bk object 393"/>
          <p:cNvSpPr/>
          <p:nvPr/>
        </p:nvSpPr>
        <p:spPr>
          <a:xfrm>
            <a:off x="8092203" y="3514776"/>
            <a:ext cx="41910" cy="47625"/>
          </a:xfrm>
          <a:custGeom>
            <a:avLst/>
            <a:gdLst/>
            <a:ahLst/>
            <a:cxnLst/>
            <a:rect l="l" t="t" r="r" b="b"/>
            <a:pathLst>
              <a:path w="41909" h="47625">
                <a:moveTo>
                  <a:pt x="41289" y="0"/>
                </a:moveTo>
                <a:lnTo>
                  <a:pt x="0" y="22923"/>
                </a:lnTo>
                <a:lnTo>
                  <a:pt x="41289" y="47389"/>
                </a:lnTo>
                <a:lnTo>
                  <a:pt x="4128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" name="bk object 394"/>
          <p:cNvSpPr/>
          <p:nvPr/>
        </p:nvSpPr>
        <p:spPr>
          <a:xfrm>
            <a:off x="8368994" y="3056146"/>
            <a:ext cx="44450" cy="49530"/>
          </a:xfrm>
          <a:custGeom>
            <a:avLst/>
            <a:gdLst/>
            <a:ahLst/>
            <a:cxnLst/>
            <a:rect l="l" t="t" r="r" b="b"/>
            <a:pathLst>
              <a:path w="44450" h="49530">
                <a:moveTo>
                  <a:pt x="0" y="0"/>
                </a:moveTo>
                <a:lnTo>
                  <a:pt x="0" y="48931"/>
                </a:lnTo>
                <a:lnTo>
                  <a:pt x="44347" y="2446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" name="bk object 395"/>
          <p:cNvSpPr/>
          <p:nvPr/>
        </p:nvSpPr>
        <p:spPr>
          <a:xfrm>
            <a:off x="8486746" y="2826907"/>
            <a:ext cx="44450" cy="50800"/>
          </a:xfrm>
          <a:custGeom>
            <a:avLst/>
            <a:gdLst/>
            <a:ahLst/>
            <a:cxnLst/>
            <a:rect l="l" t="t" r="r" b="b"/>
            <a:pathLst>
              <a:path w="44450" h="50800">
                <a:moveTo>
                  <a:pt x="44347" y="0"/>
                </a:moveTo>
                <a:lnTo>
                  <a:pt x="0" y="24465"/>
                </a:lnTo>
                <a:lnTo>
                  <a:pt x="44347" y="50460"/>
                </a:lnTo>
                <a:lnTo>
                  <a:pt x="4434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" name="bk object 396"/>
          <p:cNvSpPr/>
          <p:nvPr/>
        </p:nvSpPr>
        <p:spPr>
          <a:xfrm>
            <a:off x="8766468" y="2372890"/>
            <a:ext cx="40005" cy="44450"/>
          </a:xfrm>
          <a:custGeom>
            <a:avLst/>
            <a:gdLst/>
            <a:ahLst/>
            <a:cxnLst/>
            <a:rect l="l" t="t" r="r" b="b"/>
            <a:pathLst>
              <a:path w="40004" h="44450">
                <a:moveTo>
                  <a:pt x="0" y="0"/>
                </a:moveTo>
                <a:lnTo>
                  <a:pt x="0" y="44344"/>
                </a:lnTo>
                <a:lnTo>
                  <a:pt x="39760" y="2140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" name="bk object 397"/>
          <p:cNvSpPr/>
          <p:nvPr/>
        </p:nvSpPr>
        <p:spPr>
          <a:xfrm>
            <a:off x="8890336" y="2146582"/>
            <a:ext cx="32384" cy="38735"/>
          </a:xfrm>
          <a:custGeom>
            <a:avLst/>
            <a:gdLst/>
            <a:ahLst/>
            <a:cxnLst/>
            <a:rect l="l" t="t" r="r" b="b"/>
            <a:pathLst>
              <a:path w="32384" h="38735">
                <a:moveTo>
                  <a:pt x="32113" y="0"/>
                </a:moveTo>
                <a:lnTo>
                  <a:pt x="0" y="19878"/>
                </a:lnTo>
                <a:lnTo>
                  <a:pt x="32113" y="38227"/>
                </a:lnTo>
                <a:lnTo>
                  <a:pt x="3211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" name="bk object 398"/>
          <p:cNvSpPr/>
          <p:nvPr/>
        </p:nvSpPr>
        <p:spPr>
          <a:xfrm>
            <a:off x="9170059" y="1697152"/>
            <a:ext cx="20320" cy="23495"/>
          </a:xfrm>
          <a:custGeom>
            <a:avLst/>
            <a:gdLst/>
            <a:ahLst/>
            <a:cxnLst/>
            <a:rect l="l" t="t" r="r" b="b"/>
            <a:pathLst>
              <a:path w="20320" h="23494">
                <a:moveTo>
                  <a:pt x="0" y="0"/>
                </a:moveTo>
                <a:lnTo>
                  <a:pt x="0" y="22936"/>
                </a:lnTo>
                <a:lnTo>
                  <a:pt x="19880" y="1223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" name="bk object 399"/>
          <p:cNvSpPr/>
          <p:nvPr/>
        </p:nvSpPr>
        <p:spPr>
          <a:xfrm>
            <a:off x="9300044" y="1472501"/>
            <a:ext cx="12700" cy="15875"/>
          </a:xfrm>
          <a:custGeom>
            <a:avLst/>
            <a:gdLst/>
            <a:ahLst/>
            <a:cxnLst/>
            <a:rect l="l" t="t" r="r" b="b"/>
            <a:pathLst>
              <a:path w="12700" h="15875">
                <a:moveTo>
                  <a:pt x="12233" y="0"/>
                </a:moveTo>
                <a:lnTo>
                  <a:pt x="0" y="7645"/>
                </a:lnTo>
                <a:lnTo>
                  <a:pt x="12233" y="15291"/>
                </a:lnTo>
                <a:lnTo>
                  <a:pt x="1223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" name="bk object 400"/>
          <p:cNvSpPr/>
          <p:nvPr/>
        </p:nvSpPr>
        <p:spPr>
          <a:xfrm>
            <a:off x="10098050" y="105861"/>
            <a:ext cx="3175" cy="5080"/>
          </a:xfrm>
          <a:custGeom>
            <a:avLst/>
            <a:gdLst/>
            <a:ahLst/>
            <a:cxnLst/>
            <a:rect l="l" t="t" r="r" b="b"/>
            <a:pathLst>
              <a:path w="3175" h="5080">
                <a:moveTo>
                  <a:pt x="3058" y="0"/>
                </a:moveTo>
                <a:lnTo>
                  <a:pt x="0" y="1529"/>
                </a:lnTo>
                <a:lnTo>
                  <a:pt x="3058" y="4587"/>
                </a:lnTo>
                <a:lnTo>
                  <a:pt x="305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" name="bk object 401"/>
          <p:cNvSpPr/>
          <p:nvPr/>
        </p:nvSpPr>
        <p:spPr>
          <a:xfrm>
            <a:off x="7974579" y="4201154"/>
            <a:ext cx="40005" cy="46355"/>
          </a:xfrm>
          <a:custGeom>
            <a:avLst/>
            <a:gdLst/>
            <a:ahLst/>
            <a:cxnLst/>
            <a:rect l="l" t="t" r="r" b="b"/>
            <a:pathLst>
              <a:path w="40004" h="46354">
                <a:moveTo>
                  <a:pt x="0" y="0"/>
                </a:moveTo>
                <a:lnTo>
                  <a:pt x="0" y="45860"/>
                </a:lnTo>
                <a:lnTo>
                  <a:pt x="39760" y="2292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" name="bk object 402"/>
          <p:cNvSpPr/>
          <p:nvPr/>
        </p:nvSpPr>
        <p:spPr>
          <a:xfrm>
            <a:off x="8092203" y="3971851"/>
            <a:ext cx="41910" cy="47625"/>
          </a:xfrm>
          <a:custGeom>
            <a:avLst/>
            <a:gdLst/>
            <a:ahLst/>
            <a:cxnLst/>
            <a:rect l="l" t="t" r="r" b="b"/>
            <a:pathLst>
              <a:path w="41909" h="47625">
                <a:moveTo>
                  <a:pt x="41289" y="0"/>
                </a:moveTo>
                <a:lnTo>
                  <a:pt x="0" y="22923"/>
                </a:lnTo>
                <a:lnTo>
                  <a:pt x="41289" y="47389"/>
                </a:lnTo>
                <a:lnTo>
                  <a:pt x="4128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" name="bk object 403"/>
          <p:cNvSpPr/>
          <p:nvPr/>
        </p:nvSpPr>
        <p:spPr>
          <a:xfrm>
            <a:off x="8368994" y="3513247"/>
            <a:ext cx="43180" cy="49530"/>
          </a:xfrm>
          <a:custGeom>
            <a:avLst/>
            <a:gdLst/>
            <a:ahLst/>
            <a:cxnLst/>
            <a:rect l="l" t="t" r="r" b="b"/>
            <a:pathLst>
              <a:path w="43179" h="49529">
                <a:moveTo>
                  <a:pt x="0" y="0"/>
                </a:moveTo>
                <a:lnTo>
                  <a:pt x="0" y="48918"/>
                </a:lnTo>
                <a:lnTo>
                  <a:pt x="42818" y="2445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" name="bk object 404"/>
          <p:cNvSpPr/>
          <p:nvPr/>
        </p:nvSpPr>
        <p:spPr>
          <a:xfrm>
            <a:off x="8486746" y="3283944"/>
            <a:ext cx="44450" cy="50800"/>
          </a:xfrm>
          <a:custGeom>
            <a:avLst/>
            <a:gdLst/>
            <a:ahLst/>
            <a:cxnLst/>
            <a:rect l="l" t="t" r="r" b="b"/>
            <a:pathLst>
              <a:path w="44450" h="50800">
                <a:moveTo>
                  <a:pt x="44347" y="0"/>
                </a:moveTo>
                <a:lnTo>
                  <a:pt x="0" y="25982"/>
                </a:lnTo>
                <a:lnTo>
                  <a:pt x="44347" y="50447"/>
                </a:lnTo>
                <a:lnTo>
                  <a:pt x="4434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" name="bk object 405"/>
          <p:cNvSpPr/>
          <p:nvPr/>
        </p:nvSpPr>
        <p:spPr>
          <a:xfrm>
            <a:off x="8764939" y="2826907"/>
            <a:ext cx="44450" cy="50800"/>
          </a:xfrm>
          <a:custGeom>
            <a:avLst/>
            <a:gdLst/>
            <a:ahLst/>
            <a:cxnLst/>
            <a:rect l="l" t="t" r="r" b="b"/>
            <a:pathLst>
              <a:path w="44450" h="50800">
                <a:moveTo>
                  <a:pt x="0" y="0"/>
                </a:moveTo>
                <a:lnTo>
                  <a:pt x="0" y="50460"/>
                </a:lnTo>
                <a:lnTo>
                  <a:pt x="44347" y="2446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" name="bk object 406"/>
          <p:cNvSpPr/>
          <p:nvPr/>
        </p:nvSpPr>
        <p:spPr>
          <a:xfrm>
            <a:off x="8884219" y="2599070"/>
            <a:ext cx="41910" cy="47625"/>
          </a:xfrm>
          <a:custGeom>
            <a:avLst/>
            <a:gdLst/>
            <a:ahLst/>
            <a:cxnLst/>
            <a:rect l="l" t="t" r="r" b="b"/>
            <a:pathLst>
              <a:path w="41909" h="47625">
                <a:moveTo>
                  <a:pt x="41289" y="0"/>
                </a:moveTo>
                <a:lnTo>
                  <a:pt x="0" y="24465"/>
                </a:lnTo>
                <a:lnTo>
                  <a:pt x="41289" y="47402"/>
                </a:lnTo>
                <a:lnTo>
                  <a:pt x="4128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" name="bk object 407"/>
          <p:cNvSpPr/>
          <p:nvPr/>
        </p:nvSpPr>
        <p:spPr>
          <a:xfrm>
            <a:off x="9165471" y="2148111"/>
            <a:ext cx="31115" cy="35560"/>
          </a:xfrm>
          <a:custGeom>
            <a:avLst/>
            <a:gdLst/>
            <a:ahLst/>
            <a:cxnLst/>
            <a:rect l="l" t="t" r="r" b="b"/>
            <a:pathLst>
              <a:path w="31115" h="35560">
                <a:moveTo>
                  <a:pt x="0" y="0"/>
                </a:moveTo>
                <a:lnTo>
                  <a:pt x="0" y="35169"/>
                </a:lnTo>
                <a:lnTo>
                  <a:pt x="30584" y="1834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" name="bk object 408"/>
          <p:cNvSpPr/>
          <p:nvPr/>
        </p:nvSpPr>
        <p:spPr>
          <a:xfrm>
            <a:off x="9292397" y="1923460"/>
            <a:ext cx="23495" cy="27940"/>
          </a:xfrm>
          <a:custGeom>
            <a:avLst/>
            <a:gdLst/>
            <a:ahLst/>
            <a:cxnLst/>
            <a:rect l="l" t="t" r="r" b="b"/>
            <a:pathLst>
              <a:path w="23495" h="27939">
                <a:moveTo>
                  <a:pt x="22938" y="0"/>
                </a:moveTo>
                <a:lnTo>
                  <a:pt x="0" y="13761"/>
                </a:lnTo>
                <a:lnTo>
                  <a:pt x="22938" y="27523"/>
                </a:lnTo>
                <a:lnTo>
                  <a:pt x="2293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" name="bk object 409"/>
          <p:cNvSpPr/>
          <p:nvPr/>
        </p:nvSpPr>
        <p:spPr>
          <a:xfrm>
            <a:off x="9569062" y="1474030"/>
            <a:ext cx="10795" cy="12700"/>
          </a:xfrm>
          <a:custGeom>
            <a:avLst/>
            <a:gdLst/>
            <a:ahLst/>
            <a:cxnLst/>
            <a:rect l="l" t="t" r="r" b="b"/>
            <a:pathLst>
              <a:path w="10795" h="12700">
                <a:moveTo>
                  <a:pt x="0" y="0"/>
                </a:moveTo>
                <a:lnTo>
                  <a:pt x="0" y="12232"/>
                </a:lnTo>
                <a:lnTo>
                  <a:pt x="10704" y="611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" name="bk object 410"/>
          <p:cNvSpPr/>
          <p:nvPr/>
        </p:nvSpPr>
        <p:spPr>
          <a:xfrm>
            <a:off x="9700576" y="1249251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80">
                <a:moveTo>
                  <a:pt x="4587" y="0"/>
                </a:moveTo>
                <a:lnTo>
                  <a:pt x="0" y="1529"/>
                </a:lnTo>
                <a:lnTo>
                  <a:pt x="4587" y="4587"/>
                </a:lnTo>
                <a:lnTo>
                  <a:pt x="458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" name="bk object 411"/>
          <p:cNvSpPr/>
          <p:nvPr/>
        </p:nvSpPr>
        <p:spPr>
          <a:xfrm>
            <a:off x="10364137" y="105861"/>
            <a:ext cx="1905" cy="3175"/>
          </a:xfrm>
          <a:custGeom>
            <a:avLst/>
            <a:gdLst/>
            <a:ahLst/>
            <a:cxnLst/>
            <a:rect l="l" t="t" r="r" b="b"/>
            <a:pathLst>
              <a:path w="1904" h="3175">
                <a:moveTo>
                  <a:pt x="0" y="0"/>
                </a:moveTo>
                <a:lnTo>
                  <a:pt x="0" y="3058"/>
                </a:lnTo>
                <a:lnTo>
                  <a:pt x="1529" y="152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" name="bk object 412"/>
          <p:cNvSpPr/>
          <p:nvPr/>
        </p:nvSpPr>
        <p:spPr>
          <a:xfrm>
            <a:off x="8092203" y="4428927"/>
            <a:ext cx="41910" cy="47625"/>
          </a:xfrm>
          <a:custGeom>
            <a:avLst/>
            <a:gdLst/>
            <a:ahLst/>
            <a:cxnLst/>
            <a:rect l="l" t="t" r="r" b="b"/>
            <a:pathLst>
              <a:path w="41909" h="47625">
                <a:moveTo>
                  <a:pt x="41289" y="0"/>
                </a:moveTo>
                <a:lnTo>
                  <a:pt x="0" y="22928"/>
                </a:lnTo>
                <a:lnTo>
                  <a:pt x="41289" y="47389"/>
                </a:lnTo>
                <a:lnTo>
                  <a:pt x="4128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" name="bk object 413"/>
          <p:cNvSpPr/>
          <p:nvPr/>
        </p:nvSpPr>
        <p:spPr>
          <a:xfrm>
            <a:off x="8368994" y="3970322"/>
            <a:ext cx="43180" cy="49530"/>
          </a:xfrm>
          <a:custGeom>
            <a:avLst/>
            <a:gdLst/>
            <a:ahLst/>
            <a:cxnLst/>
            <a:rect l="l" t="t" r="r" b="b"/>
            <a:pathLst>
              <a:path w="43179" h="49529">
                <a:moveTo>
                  <a:pt x="0" y="0"/>
                </a:moveTo>
                <a:lnTo>
                  <a:pt x="0" y="48918"/>
                </a:lnTo>
                <a:lnTo>
                  <a:pt x="42818" y="2445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" name="bk object 414"/>
          <p:cNvSpPr/>
          <p:nvPr/>
        </p:nvSpPr>
        <p:spPr>
          <a:xfrm>
            <a:off x="8486746" y="3742549"/>
            <a:ext cx="43180" cy="49530"/>
          </a:xfrm>
          <a:custGeom>
            <a:avLst/>
            <a:gdLst/>
            <a:ahLst/>
            <a:cxnLst/>
            <a:rect l="l" t="t" r="r" b="b"/>
            <a:pathLst>
              <a:path w="43179" h="49529">
                <a:moveTo>
                  <a:pt x="42818" y="0"/>
                </a:moveTo>
                <a:lnTo>
                  <a:pt x="0" y="24452"/>
                </a:lnTo>
                <a:lnTo>
                  <a:pt x="42818" y="48918"/>
                </a:lnTo>
                <a:lnTo>
                  <a:pt x="4281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" name="bk object 415"/>
          <p:cNvSpPr/>
          <p:nvPr/>
        </p:nvSpPr>
        <p:spPr>
          <a:xfrm>
            <a:off x="8764939" y="3283944"/>
            <a:ext cx="44450" cy="50800"/>
          </a:xfrm>
          <a:custGeom>
            <a:avLst/>
            <a:gdLst/>
            <a:ahLst/>
            <a:cxnLst/>
            <a:rect l="l" t="t" r="r" b="b"/>
            <a:pathLst>
              <a:path w="44450" h="50800">
                <a:moveTo>
                  <a:pt x="0" y="0"/>
                </a:moveTo>
                <a:lnTo>
                  <a:pt x="0" y="50447"/>
                </a:lnTo>
                <a:lnTo>
                  <a:pt x="44347" y="2598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" name="bk object 416"/>
          <p:cNvSpPr/>
          <p:nvPr/>
        </p:nvSpPr>
        <p:spPr>
          <a:xfrm>
            <a:off x="8882690" y="3056146"/>
            <a:ext cx="44450" cy="49530"/>
          </a:xfrm>
          <a:custGeom>
            <a:avLst/>
            <a:gdLst/>
            <a:ahLst/>
            <a:cxnLst/>
            <a:rect l="l" t="t" r="r" b="b"/>
            <a:pathLst>
              <a:path w="44450" h="49530">
                <a:moveTo>
                  <a:pt x="44347" y="0"/>
                </a:moveTo>
                <a:lnTo>
                  <a:pt x="0" y="24465"/>
                </a:lnTo>
                <a:lnTo>
                  <a:pt x="44347" y="48931"/>
                </a:lnTo>
                <a:lnTo>
                  <a:pt x="4434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" name="bk object 417"/>
          <p:cNvSpPr/>
          <p:nvPr/>
        </p:nvSpPr>
        <p:spPr>
          <a:xfrm>
            <a:off x="9162412" y="2600599"/>
            <a:ext cx="40005" cy="44450"/>
          </a:xfrm>
          <a:custGeom>
            <a:avLst/>
            <a:gdLst/>
            <a:ahLst/>
            <a:cxnLst/>
            <a:rect l="l" t="t" r="r" b="b"/>
            <a:pathLst>
              <a:path w="40004" h="44450">
                <a:moveTo>
                  <a:pt x="0" y="0"/>
                </a:moveTo>
                <a:lnTo>
                  <a:pt x="0" y="44344"/>
                </a:lnTo>
                <a:lnTo>
                  <a:pt x="39760" y="2293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" name="bk object 418"/>
          <p:cNvSpPr/>
          <p:nvPr/>
        </p:nvSpPr>
        <p:spPr>
          <a:xfrm>
            <a:off x="9286281" y="2375948"/>
            <a:ext cx="33655" cy="38735"/>
          </a:xfrm>
          <a:custGeom>
            <a:avLst/>
            <a:gdLst/>
            <a:ahLst/>
            <a:cxnLst/>
            <a:rect l="l" t="t" r="r" b="b"/>
            <a:pathLst>
              <a:path w="33654" h="38735">
                <a:moveTo>
                  <a:pt x="33643" y="0"/>
                </a:moveTo>
                <a:lnTo>
                  <a:pt x="0" y="18349"/>
                </a:lnTo>
                <a:lnTo>
                  <a:pt x="33643" y="38227"/>
                </a:lnTo>
                <a:lnTo>
                  <a:pt x="3364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" name="bk object 419"/>
          <p:cNvSpPr/>
          <p:nvPr/>
        </p:nvSpPr>
        <p:spPr>
          <a:xfrm>
            <a:off x="9564474" y="1923460"/>
            <a:ext cx="23495" cy="27940"/>
          </a:xfrm>
          <a:custGeom>
            <a:avLst/>
            <a:gdLst/>
            <a:ahLst/>
            <a:cxnLst/>
            <a:rect l="l" t="t" r="r" b="b"/>
            <a:pathLst>
              <a:path w="23495" h="27939">
                <a:moveTo>
                  <a:pt x="0" y="0"/>
                </a:moveTo>
                <a:lnTo>
                  <a:pt x="0" y="27523"/>
                </a:lnTo>
                <a:lnTo>
                  <a:pt x="22938" y="1376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" name="bk object 420"/>
          <p:cNvSpPr/>
          <p:nvPr/>
        </p:nvSpPr>
        <p:spPr>
          <a:xfrm>
            <a:off x="9692930" y="1698681"/>
            <a:ext cx="17145" cy="20320"/>
          </a:xfrm>
          <a:custGeom>
            <a:avLst/>
            <a:gdLst/>
            <a:ahLst/>
            <a:cxnLst/>
            <a:rect l="l" t="t" r="r" b="b"/>
            <a:pathLst>
              <a:path w="17145" h="20319">
                <a:moveTo>
                  <a:pt x="16821" y="0"/>
                </a:moveTo>
                <a:lnTo>
                  <a:pt x="0" y="10703"/>
                </a:lnTo>
                <a:lnTo>
                  <a:pt x="16821" y="19878"/>
                </a:lnTo>
                <a:lnTo>
                  <a:pt x="1682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" name="bk object 421"/>
          <p:cNvSpPr/>
          <p:nvPr/>
        </p:nvSpPr>
        <p:spPr>
          <a:xfrm>
            <a:off x="9966535" y="1249251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80">
                <a:moveTo>
                  <a:pt x="0" y="0"/>
                </a:moveTo>
                <a:lnTo>
                  <a:pt x="0" y="4587"/>
                </a:lnTo>
                <a:lnTo>
                  <a:pt x="4587" y="152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" name="bk object 422"/>
          <p:cNvSpPr/>
          <p:nvPr/>
        </p:nvSpPr>
        <p:spPr>
          <a:xfrm>
            <a:off x="8368994" y="4427397"/>
            <a:ext cx="44450" cy="50800"/>
          </a:xfrm>
          <a:custGeom>
            <a:avLst/>
            <a:gdLst/>
            <a:ahLst/>
            <a:cxnLst/>
            <a:rect l="l" t="t" r="r" b="b"/>
            <a:pathLst>
              <a:path w="44450" h="50800">
                <a:moveTo>
                  <a:pt x="0" y="0"/>
                </a:moveTo>
                <a:lnTo>
                  <a:pt x="0" y="50446"/>
                </a:lnTo>
                <a:lnTo>
                  <a:pt x="44347" y="2445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" name="bk object 423"/>
          <p:cNvSpPr/>
          <p:nvPr/>
        </p:nvSpPr>
        <p:spPr>
          <a:xfrm>
            <a:off x="8486746" y="4198095"/>
            <a:ext cx="44450" cy="52069"/>
          </a:xfrm>
          <a:custGeom>
            <a:avLst/>
            <a:gdLst/>
            <a:ahLst/>
            <a:cxnLst/>
            <a:rect l="l" t="t" r="r" b="b"/>
            <a:pathLst>
              <a:path w="44450" h="52070">
                <a:moveTo>
                  <a:pt x="44347" y="0"/>
                </a:moveTo>
                <a:lnTo>
                  <a:pt x="0" y="25982"/>
                </a:lnTo>
                <a:lnTo>
                  <a:pt x="44347" y="51976"/>
                </a:lnTo>
                <a:lnTo>
                  <a:pt x="4434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" name="bk object 424"/>
          <p:cNvSpPr/>
          <p:nvPr/>
        </p:nvSpPr>
        <p:spPr>
          <a:xfrm>
            <a:off x="8764939" y="3741020"/>
            <a:ext cx="44450" cy="52069"/>
          </a:xfrm>
          <a:custGeom>
            <a:avLst/>
            <a:gdLst/>
            <a:ahLst/>
            <a:cxnLst/>
            <a:rect l="l" t="t" r="r" b="b"/>
            <a:pathLst>
              <a:path w="44450" h="52070">
                <a:moveTo>
                  <a:pt x="0" y="0"/>
                </a:moveTo>
                <a:lnTo>
                  <a:pt x="0" y="51976"/>
                </a:lnTo>
                <a:lnTo>
                  <a:pt x="44347" y="2598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" name="bk object 425"/>
          <p:cNvSpPr/>
          <p:nvPr/>
        </p:nvSpPr>
        <p:spPr>
          <a:xfrm>
            <a:off x="8882690" y="3511717"/>
            <a:ext cx="44450" cy="52069"/>
          </a:xfrm>
          <a:custGeom>
            <a:avLst/>
            <a:gdLst/>
            <a:ahLst/>
            <a:cxnLst/>
            <a:rect l="l" t="t" r="r" b="b"/>
            <a:pathLst>
              <a:path w="44450" h="52070">
                <a:moveTo>
                  <a:pt x="44347" y="0"/>
                </a:moveTo>
                <a:lnTo>
                  <a:pt x="0" y="25982"/>
                </a:lnTo>
                <a:lnTo>
                  <a:pt x="44347" y="51976"/>
                </a:lnTo>
                <a:lnTo>
                  <a:pt x="4434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6" name="bk object 426"/>
          <p:cNvSpPr/>
          <p:nvPr/>
        </p:nvSpPr>
        <p:spPr>
          <a:xfrm>
            <a:off x="9160884" y="3056146"/>
            <a:ext cx="44450" cy="49530"/>
          </a:xfrm>
          <a:custGeom>
            <a:avLst/>
            <a:gdLst/>
            <a:ahLst/>
            <a:cxnLst/>
            <a:rect l="l" t="t" r="r" b="b"/>
            <a:pathLst>
              <a:path w="44450" h="49530">
                <a:moveTo>
                  <a:pt x="0" y="0"/>
                </a:moveTo>
                <a:lnTo>
                  <a:pt x="0" y="48931"/>
                </a:lnTo>
                <a:lnTo>
                  <a:pt x="44347" y="2446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" name="bk object 427"/>
          <p:cNvSpPr/>
          <p:nvPr/>
        </p:nvSpPr>
        <p:spPr>
          <a:xfrm>
            <a:off x="9280164" y="2828436"/>
            <a:ext cx="41910" cy="47625"/>
          </a:xfrm>
          <a:custGeom>
            <a:avLst/>
            <a:gdLst/>
            <a:ahLst/>
            <a:cxnLst/>
            <a:rect l="l" t="t" r="r" b="b"/>
            <a:pathLst>
              <a:path w="41909" h="47625">
                <a:moveTo>
                  <a:pt x="41289" y="0"/>
                </a:moveTo>
                <a:lnTo>
                  <a:pt x="0" y="22936"/>
                </a:lnTo>
                <a:lnTo>
                  <a:pt x="41289" y="47402"/>
                </a:lnTo>
                <a:lnTo>
                  <a:pt x="4128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8" name="bk object 428"/>
          <p:cNvSpPr/>
          <p:nvPr/>
        </p:nvSpPr>
        <p:spPr>
          <a:xfrm>
            <a:off x="9561416" y="2375948"/>
            <a:ext cx="32384" cy="38735"/>
          </a:xfrm>
          <a:custGeom>
            <a:avLst/>
            <a:gdLst/>
            <a:ahLst/>
            <a:cxnLst/>
            <a:rect l="l" t="t" r="r" b="b"/>
            <a:pathLst>
              <a:path w="32384" h="38735">
                <a:moveTo>
                  <a:pt x="0" y="0"/>
                </a:moveTo>
                <a:lnTo>
                  <a:pt x="0" y="38227"/>
                </a:lnTo>
                <a:lnTo>
                  <a:pt x="32113" y="1834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" name="bk object 429"/>
          <p:cNvSpPr/>
          <p:nvPr/>
        </p:nvSpPr>
        <p:spPr>
          <a:xfrm>
            <a:off x="9685284" y="2149640"/>
            <a:ext cx="29209" cy="33655"/>
          </a:xfrm>
          <a:custGeom>
            <a:avLst/>
            <a:gdLst/>
            <a:ahLst/>
            <a:cxnLst/>
            <a:rect l="l" t="t" r="r" b="b"/>
            <a:pathLst>
              <a:path w="29209" h="33655">
                <a:moveTo>
                  <a:pt x="29055" y="0"/>
                </a:moveTo>
                <a:lnTo>
                  <a:pt x="0" y="16820"/>
                </a:lnTo>
                <a:lnTo>
                  <a:pt x="29055" y="33640"/>
                </a:lnTo>
                <a:lnTo>
                  <a:pt x="2905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" name="bk object 430"/>
          <p:cNvSpPr/>
          <p:nvPr/>
        </p:nvSpPr>
        <p:spPr>
          <a:xfrm>
            <a:off x="9961948" y="1698681"/>
            <a:ext cx="18415" cy="20320"/>
          </a:xfrm>
          <a:custGeom>
            <a:avLst/>
            <a:gdLst/>
            <a:ahLst/>
            <a:cxnLst/>
            <a:rect l="l" t="t" r="r" b="b"/>
            <a:pathLst>
              <a:path w="18415" h="20319">
                <a:moveTo>
                  <a:pt x="0" y="0"/>
                </a:moveTo>
                <a:lnTo>
                  <a:pt x="0" y="19878"/>
                </a:lnTo>
                <a:lnTo>
                  <a:pt x="18350" y="1070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1" name="bk object 431"/>
          <p:cNvSpPr/>
          <p:nvPr/>
        </p:nvSpPr>
        <p:spPr>
          <a:xfrm>
            <a:off x="10093462" y="1474030"/>
            <a:ext cx="10795" cy="12700"/>
          </a:xfrm>
          <a:custGeom>
            <a:avLst/>
            <a:gdLst/>
            <a:ahLst/>
            <a:cxnLst/>
            <a:rect l="l" t="t" r="r" b="b"/>
            <a:pathLst>
              <a:path w="10795" h="12700">
                <a:moveTo>
                  <a:pt x="10704" y="0"/>
                </a:moveTo>
                <a:lnTo>
                  <a:pt x="0" y="6116"/>
                </a:lnTo>
                <a:lnTo>
                  <a:pt x="10704" y="12232"/>
                </a:lnTo>
                <a:lnTo>
                  <a:pt x="10704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" name="bk object 432"/>
          <p:cNvSpPr/>
          <p:nvPr/>
        </p:nvSpPr>
        <p:spPr>
          <a:xfrm>
            <a:off x="8764939" y="4196566"/>
            <a:ext cx="46355" cy="55244"/>
          </a:xfrm>
          <a:custGeom>
            <a:avLst/>
            <a:gdLst/>
            <a:ahLst/>
            <a:cxnLst/>
            <a:rect l="l" t="t" r="r" b="b"/>
            <a:pathLst>
              <a:path w="46354" h="55245">
                <a:moveTo>
                  <a:pt x="0" y="0"/>
                </a:moveTo>
                <a:lnTo>
                  <a:pt x="0" y="55035"/>
                </a:lnTo>
                <a:lnTo>
                  <a:pt x="45877" y="2751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" name="bk object 433"/>
          <p:cNvSpPr/>
          <p:nvPr/>
        </p:nvSpPr>
        <p:spPr>
          <a:xfrm>
            <a:off x="8881161" y="3968793"/>
            <a:ext cx="46355" cy="53975"/>
          </a:xfrm>
          <a:custGeom>
            <a:avLst/>
            <a:gdLst/>
            <a:ahLst/>
            <a:cxnLst/>
            <a:rect l="l" t="t" r="r" b="b"/>
            <a:pathLst>
              <a:path w="46354" h="53975">
                <a:moveTo>
                  <a:pt x="45877" y="0"/>
                </a:moveTo>
                <a:lnTo>
                  <a:pt x="0" y="25982"/>
                </a:lnTo>
                <a:lnTo>
                  <a:pt x="45877" y="53505"/>
                </a:lnTo>
                <a:lnTo>
                  <a:pt x="4587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" name="bk object 434"/>
          <p:cNvSpPr/>
          <p:nvPr/>
        </p:nvSpPr>
        <p:spPr>
          <a:xfrm>
            <a:off x="9160884" y="3510188"/>
            <a:ext cx="46355" cy="55244"/>
          </a:xfrm>
          <a:custGeom>
            <a:avLst/>
            <a:gdLst/>
            <a:ahLst/>
            <a:cxnLst/>
            <a:rect l="l" t="t" r="r" b="b"/>
            <a:pathLst>
              <a:path w="46354" h="55245">
                <a:moveTo>
                  <a:pt x="0" y="0"/>
                </a:moveTo>
                <a:lnTo>
                  <a:pt x="0" y="55035"/>
                </a:lnTo>
                <a:lnTo>
                  <a:pt x="45877" y="2751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" name="bk object 435"/>
          <p:cNvSpPr/>
          <p:nvPr/>
        </p:nvSpPr>
        <p:spPr>
          <a:xfrm>
            <a:off x="9278635" y="3282415"/>
            <a:ext cx="44450" cy="53975"/>
          </a:xfrm>
          <a:custGeom>
            <a:avLst/>
            <a:gdLst/>
            <a:ahLst/>
            <a:cxnLst/>
            <a:rect l="l" t="t" r="r" b="b"/>
            <a:pathLst>
              <a:path w="44450" h="53975">
                <a:moveTo>
                  <a:pt x="44347" y="0"/>
                </a:moveTo>
                <a:lnTo>
                  <a:pt x="0" y="27511"/>
                </a:lnTo>
                <a:lnTo>
                  <a:pt x="44347" y="53505"/>
                </a:lnTo>
                <a:lnTo>
                  <a:pt x="4434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" name="bk object 436"/>
          <p:cNvSpPr/>
          <p:nvPr/>
        </p:nvSpPr>
        <p:spPr>
          <a:xfrm>
            <a:off x="9558357" y="2826907"/>
            <a:ext cx="43180" cy="50800"/>
          </a:xfrm>
          <a:custGeom>
            <a:avLst/>
            <a:gdLst/>
            <a:ahLst/>
            <a:cxnLst/>
            <a:rect l="l" t="t" r="r" b="b"/>
            <a:pathLst>
              <a:path w="43179" h="50800">
                <a:moveTo>
                  <a:pt x="0" y="0"/>
                </a:moveTo>
                <a:lnTo>
                  <a:pt x="0" y="50460"/>
                </a:lnTo>
                <a:lnTo>
                  <a:pt x="42818" y="2446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" name="bk object 437"/>
          <p:cNvSpPr/>
          <p:nvPr/>
        </p:nvSpPr>
        <p:spPr>
          <a:xfrm>
            <a:off x="9677637" y="2600599"/>
            <a:ext cx="40005" cy="46355"/>
          </a:xfrm>
          <a:custGeom>
            <a:avLst/>
            <a:gdLst/>
            <a:ahLst/>
            <a:cxnLst/>
            <a:rect l="l" t="t" r="r" b="b"/>
            <a:pathLst>
              <a:path w="40004" h="46355">
                <a:moveTo>
                  <a:pt x="39760" y="0"/>
                </a:moveTo>
                <a:lnTo>
                  <a:pt x="0" y="22936"/>
                </a:lnTo>
                <a:lnTo>
                  <a:pt x="39760" y="45873"/>
                </a:lnTo>
                <a:lnTo>
                  <a:pt x="3976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" name="bk object 438"/>
          <p:cNvSpPr/>
          <p:nvPr/>
        </p:nvSpPr>
        <p:spPr>
          <a:xfrm>
            <a:off x="9957360" y="2148111"/>
            <a:ext cx="31115" cy="35560"/>
          </a:xfrm>
          <a:custGeom>
            <a:avLst/>
            <a:gdLst/>
            <a:ahLst/>
            <a:cxnLst/>
            <a:rect l="l" t="t" r="r" b="b"/>
            <a:pathLst>
              <a:path w="31115" h="35560">
                <a:moveTo>
                  <a:pt x="0" y="0"/>
                </a:moveTo>
                <a:lnTo>
                  <a:pt x="0" y="35169"/>
                </a:lnTo>
                <a:lnTo>
                  <a:pt x="30584" y="1834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" name="bk object 439"/>
          <p:cNvSpPr/>
          <p:nvPr/>
        </p:nvSpPr>
        <p:spPr>
          <a:xfrm>
            <a:off x="10084287" y="1923460"/>
            <a:ext cx="24765" cy="29209"/>
          </a:xfrm>
          <a:custGeom>
            <a:avLst/>
            <a:gdLst/>
            <a:ahLst/>
            <a:cxnLst/>
            <a:rect l="l" t="t" r="r" b="b"/>
            <a:pathLst>
              <a:path w="24765" h="29210">
                <a:moveTo>
                  <a:pt x="24467" y="0"/>
                </a:moveTo>
                <a:lnTo>
                  <a:pt x="0" y="13761"/>
                </a:lnTo>
                <a:lnTo>
                  <a:pt x="24467" y="29053"/>
                </a:lnTo>
                <a:lnTo>
                  <a:pt x="2446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" name="bk object 440"/>
          <p:cNvSpPr/>
          <p:nvPr/>
        </p:nvSpPr>
        <p:spPr>
          <a:xfrm>
            <a:off x="10361078" y="1474030"/>
            <a:ext cx="10795" cy="12700"/>
          </a:xfrm>
          <a:custGeom>
            <a:avLst/>
            <a:gdLst/>
            <a:ahLst/>
            <a:cxnLst/>
            <a:rect l="l" t="t" r="r" b="b"/>
            <a:pathLst>
              <a:path w="10795" h="12700">
                <a:moveTo>
                  <a:pt x="0" y="0"/>
                </a:moveTo>
                <a:lnTo>
                  <a:pt x="0" y="12232"/>
                </a:lnTo>
                <a:lnTo>
                  <a:pt x="10577" y="611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" name="bk object 441"/>
          <p:cNvSpPr/>
          <p:nvPr/>
        </p:nvSpPr>
        <p:spPr>
          <a:xfrm>
            <a:off x="10492465" y="1247722"/>
            <a:ext cx="6350" cy="8255"/>
          </a:xfrm>
          <a:custGeom>
            <a:avLst/>
            <a:gdLst/>
            <a:ahLst/>
            <a:cxnLst/>
            <a:rect l="l" t="t" r="r" b="b"/>
            <a:pathLst>
              <a:path w="6350" h="8255">
                <a:moveTo>
                  <a:pt x="6116" y="0"/>
                </a:moveTo>
                <a:lnTo>
                  <a:pt x="0" y="3058"/>
                </a:lnTo>
                <a:lnTo>
                  <a:pt x="6116" y="7645"/>
                </a:lnTo>
                <a:lnTo>
                  <a:pt x="611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" name="bk object 442"/>
          <p:cNvSpPr/>
          <p:nvPr/>
        </p:nvSpPr>
        <p:spPr>
          <a:xfrm>
            <a:off x="8881161" y="4425870"/>
            <a:ext cx="47625" cy="53975"/>
          </a:xfrm>
          <a:custGeom>
            <a:avLst/>
            <a:gdLst/>
            <a:ahLst/>
            <a:cxnLst/>
            <a:rect l="l" t="t" r="r" b="b"/>
            <a:pathLst>
              <a:path w="47625" h="53975">
                <a:moveTo>
                  <a:pt x="47406" y="0"/>
                </a:moveTo>
                <a:lnTo>
                  <a:pt x="0" y="25985"/>
                </a:lnTo>
                <a:lnTo>
                  <a:pt x="47406" y="53503"/>
                </a:lnTo>
                <a:lnTo>
                  <a:pt x="4740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" name="bk object 443"/>
          <p:cNvSpPr/>
          <p:nvPr/>
        </p:nvSpPr>
        <p:spPr>
          <a:xfrm>
            <a:off x="9159354" y="3967264"/>
            <a:ext cx="49530" cy="57150"/>
          </a:xfrm>
          <a:custGeom>
            <a:avLst/>
            <a:gdLst/>
            <a:ahLst/>
            <a:cxnLst/>
            <a:rect l="l" t="t" r="r" b="b"/>
            <a:pathLst>
              <a:path w="49529" h="57150">
                <a:moveTo>
                  <a:pt x="0" y="0"/>
                </a:moveTo>
                <a:lnTo>
                  <a:pt x="0" y="56564"/>
                </a:lnTo>
                <a:lnTo>
                  <a:pt x="48935" y="2751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" name="bk object 444"/>
          <p:cNvSpPr/>
          <p:nvPr/>
        </p:nvSpPr>
        <p:spPr>
          <a:xfrm>
            <a:off x="9275576" y="3737962"/>
            <a:ext cx="49530" cy="57150"/>
          </a:xfrm>
          <a:custGeom>
            <a:avLst/>
            <a:gdLst/>
            <a:ahLst/>
            <a:cxnLst/>
            <a:rect l="l" t="t" r="r" b="b"/>
            <a:pathLst>
              <a:path w="49529" h="57150">
                <a:moveTo>
                  <a:pt x="48935" y="0"/>
                </a:moveTo>
                <a:lnTo>
                  <a:pt x="0" y="29040"/>
                </a:lnTo>
                <a:lnTo>
                  <a:pt x="48935" y="56564"/>
                </a:lnTo>
                <a:lnTo>
                  <a:pt x="4893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" name="bk object 445"/>
          <p:cNvSpPr/>
          <p:nvPr/>
        </p:nvSpPr>
        <p:spPr>
          <a:xfrm>
            <a:off x="9556828" y="3282415"/>
            <a:ext cx="46355" cy="53975"/>
          </a:xfrm>
          <a:custGeom>
            <a:avLst/>
            <a:gdLst/>
            <a:ahLst/>
            <a:cxnLst/>
            <a:rect l="l" t="t" r="r" b="b"/>
            <a:pathLst>
              <a:path w="46354" h="53975">
                <a:moveTo>
                  <a:pt x="0" y="0"/>
                </a:moveTo>
                <a:lnTo>
                  <a:pt x="0" y="53505"/>
                </a:lnTo>
                <a:lnTo>
                  <a:pt x="45877" y="2751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" name="bk object 446"/>
          <p:cNvSpPr/>
          <p:nvPr/>
        </p:nvSpPr>
        <p:spPr>
          <a:xfrm>
            <a:off x="9673050" y="3054617"/>
            <a:ext cx="46355" cy="52069"/>
          </a:xfrm>
          <a:custGeom>
            <a:avLst/>
            <a:gdLst/>
            <a:ahLst/>
            <a:cxnLst/>
            <a:rect l="l" t="t" r="r" b="b"/>
            <a:pathLst>
              <a:path w="46354" h="52069">
                <a:moveTo>
                  <a:pt x="45877" y="0"/>
                </a:moveTo>
                <a:lnTo>
                  <a:pt x="0" y="25994"/>
                </a:lnTo>
                <a:lnTo>
                  <a:pt x="45877" y="51989"/>
                </a:lnTo>
                <a:lnTo>
                  <a:pt x="4587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" name="bk object 447"/>
          <p:cNvSpPr/>
          <p:nvPr/>
        </p:nvSpPr>
        <p:spPr>
          <a:xfrm>
            <a:off x="9954302" y="2599070"/>
            <a:ext cx="41910" cy="47625"/>
          </a:xfrm>
          <a:custGeom>
            <a:avLst/>
            <a:gdLst/>
            <a:ahLst/>
            <a:cxnLst/>
            <a:rect l="l" t="t" r="r" b="b"/>
            <a:pathLst>
              <a:path w="41909" h="47625">
                <a:moveTo>
                  <a:pt x="0" y="0"/>
                </a:moveTo>
                <a:lnTo>
                  <a:pt x="0" y="47402"/>
                </a:lnTo>
                <a:lnTo>
                  <a:pt x="41289" y="2446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" name="bk object 448"/>
          <p:cNvSpPr/>
          <p:nvPr/>
        </p:nvSpPr>
        <p:spPr>
          <a:xfrm>
            <a:off x="10076640" y="2372890"/>
            <a:ext cx="35560" cy="43180"/>
          </a:xfrm>
          <a:custGeom>
            <a:avLst/>
            <a:gdLst/>
            <a:ahLst/>
            <a:cxnLst/>
            <a:rect l="l" t="t" r="r" b="b"/>
            <a:pathLst>
              <a:path w="35559" h="43180">
                <a:moveTo>
                  <a:pt x="35172" y="0"/>
                </a:moveTo>
                <a:lnTo>
                  <a:pt x="0" y="21407"/>
                </a:lnTo>
                <a:lnTo>
                  <a:pt x="35172" y="42814"/>
                </a:lnTo>
                <a:lnTo>
                  <a:pt x="3517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9" name="bk object 449"/>
          <p:cNvSpPr/>
          <p:nvPr/>
        </p:nvSpPr>
        <p:spPr>
          <a:xfrm>
            <a:off x="10354961" y="1921931"/>
            <a:ext cx="27940" cy="31115"/>
          </a:xfrm>
          <a:custGeom>
            <a:avLst/>
            <a:gdLst/>
            <a:ahLst/>
            <a:cxnLst/>
            <a:rect l="l" t="t" r="r" b="b"/>
            <a:pathLst>
              <a:path w="27940" h="31114">
                <a:moveTo>
                  <a:pt x="0" y="0"/>
                </a:moveTo>
                <a:lnTo>
                  <a:pt x="0" y="30582"/>
                </a:lnTo>
                <a:lnTo>
                  <a:pt x="27398" y="1529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" name="bk object 450"/>
          <p:cNvSpPr/>
          <p:nvPr/>
        </p:nvSpPr>
        <p:spPr>
          <a:xfrm>
            <a:off x="10483290" y="1697152"/>
            <a:ext cx="20320" cy="23495"/>
          </a:xfrm>
          <a:custGeom>
            <a:avLst/>
            <a:gdLst/>
            <a:ahLst/>
            <a:cxnLst/>
            <a:rect l="l" t="t" r="r" b="b"/>
            <a:pathLst>
              <a:path w="20320" h="23494">
                <a:moveTo>
                  <a:pt x="19880" y="0"/>
                </a:moveTo>
                <a:lnTo>
                  <a:pt x="0" y="12232"/>
                </a:lnTo>
                <a:lnTo>
                  <a:pt x="19880" y="22936"/>
                </a:lnTo>
                <a:lnTo>
                  <a:pt x="1988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1" name="bk object 451"/>
          <p:cNvSpPr/>
          <p:nvPr/>
        </p:nvSpPr>
        <p:spPr>
          <a:xfrm>
            <a:off x="9159354" y="4424341"/>
            <a:ext cx="49530" cy="57150"/>
          </a:xfrm>
          <a:custGeom>
            <a:avLst/>
            <a:gdLst/>
            <a:ahLst/>
            <a:cxnLst/>
            <a:rect l="l" t="t" r="r" b="b"/>
            <a:pathLst>
              <a:path w="49529" h="57150">
                <a:moveTo>
                  <a:pt x="0" y="0"/>
                </a:moveTo>
                <a:lnTo>
                  <a:pt x="0" y="56560"/>
                </a:lnTo>
                <a:lnTo>
                  <a:pt x="48935" y="2751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2" name="bk object 452"/>
          <p:cNvSpPr/>
          <p:nvPr/>
        </p:nvSpPr>
        <p:spPr>
          <a:xfrm>
            <a:off x="9274047" y="4195037"/>
            <a:ext cx="50800" cy="58419"/>
          </a:xfrm>
          <a:custGeom>
            <a:avLst/>
            <a:gdLst/>
            <a:ahLst/>
            <a:cxnLst/>
            <a:rect l="l" t="t" r="r" b="b"/>
            <a:pathLst>
              <a:path w="50800" h="58420">
                <a:moveTo>
                  <a:pt x="50464" y="0"/>
                </a:moveTo>
                <a:lnTo>
                  <a:pt x="0" y="29040"/>
                </a:lnTo>
                <a:lnTo>
                  <a:pt x="50464" y="58093"/>
                </a:lnTo>
                <a:lnTo>
                  <a:pt x="50464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3" name="bk object 453"/>
          <p:cNvSpPr/>
          <p:nvPr/>
        </p:nvSpPr>
        <p:spPr>
          <a:xfrm>
            <a:off x="9555298" y="3737962"/>
            <a:ext cx="50800" cy="58419"/>
          </a:xfrm>
          <a:custGeom>
            <a:avLst/>
            <a:gdLst/>
            <a:ahLst/>
            <a:cxnLst/>
            <a:rect l="l" t="t" r="r" b="b"/>
            <a:pathLst>
              <a:path w="50800" h="58420">
                <a:moveTo>
                  <a:pt x="0" y="0"/>
                </a:moveTo>
                <a:lnTo>
                  <a:pt x="0" y="58093"/>
                </a:lnTo>
                <a:lnTo>
                  <a:pt x="50464" y="2904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" name="bk object 454"/>
          <p:cNvSpPr/>
          <p:nvPr/>
        </p:nvSpPr>
        <p:spPr>
          <a:xfrm>
            <a:off x="9671521" y="3510188"/>
            <a:ext cx="49530" cy="57150"/>
          </a:xfrm>
          <a:custGeom>
            <a:avLst/>
            <a:gdLst/>
            <a:ahLst/>
            <a:cxnLst/>
            <a:rect l="l" t="t" r="r" b="b"/>
            <a:pathLst>
              <a:path w="49529" h="57150">
                <a:moveTo>
                  <a:pt x="48935" y="0"/>
                </a:moveTo>
                <a:lnTo>
                  <a:pt x="0" y="27511"/>
                </a:lnTo>
                <a:lnTo>
                  <a:pt x="48935" y="56564"/>
                </a:lnTo>
                <a:lnTo>
                  <a:pt x="4893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5" name="bk object 455"/>
          <p:cNvSpPr/>
          <p:nvPr/>
        </p:nvSpPr>
        <p:spPr>
          <a:xfrm>
            <a:off x="9952773" y="3053087"/>
            <a:ext cx="47625" cy="55244"/>
          </a:xfrm>
          <a:custGeom>
            <a:avLst/>
            <a:gdLst/>
            <a:ahLst/>
            <a:cxnLst/>
            <a:rect l="l" t="t" r="r" b="b"/>
            <a:pathLst>
              <a:path w="47625" h="55244">
                <a:moveTo>
                  <a:pt x="0" y="0"/>
                </a:moveTo>
                <a:lnTo>
                  <a:pt x="0" y="55047"/>
                </a:lnTo>
                <a:lnTo>
                  <a:pt x="47406" y="2752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" name="bk object 456"/>
          <p:cNvSpPr/>
          <p:nvPr/>
        </p:nvSpPr>
        <p:spPr>
          <a:xfrm>
            <a:off x="10070524" y="2825378"/>
            <a:ext cx="44450" cy="52069"/>
          </a:xfrm>
          <a:custGeom>
            <a:avLst/>
            <a:gdLst/>
            <a:ahLst/>
            <a:cxnLst/>
            <a:rect l="l" t="t" r="r" b="b"/>
            <a:pathLst>
              <a:path w="44450" h="52069">
                <a:moveTo>
                  <a:pt x="44347" y="0"/>
                </a:moveTo>
                <a:lnTo>
                  <a:pt x="0" y="25994"/>
                </a:lnTo>
                <a:lnTo>
                  <a:pt x="44347" y="51989"/>
                </a:lnTo>
                <a:lnTo>
                  <a:pt x="4434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" name="bk object 457"/>
          <p:cNvSpPr/>
          <p:nvPr/>
        </p:nvSpPr>
        <p:spPr>
          <a:xfrm>
            <a:off x="10351903" y="2372890"/>
            <a:ext cx="36830" cy="43180"/>
          </a:xfrm>
          <a:custGeom>
            <a:avLst/>
            <a:gdLst/>
            <a:ahLst/>
            <a:cxnLst/>
            <a:rect l="l" t="t" r="r" b="b"/>
            <a:pathLst>
              <a:path w="36829" h="43180">
                <a:moveTo>
                  <a:pt x="0" y="0"/>
                </a:moveTo>
                <a:lnTo>
                  <a:pt x="0" y="42814"/>
                </a:lnTo>
                <a:lnTo>
                  <a:pt x="36574" y="2140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" name="bk object 458"/>
          <p:cNvSpPr/>
          <p:nvPr/>
        </p:nvSpPr>
        <p:spPr>
          <a:xfrm>
            <a:off x="10474114" y="2146582"/>
            <a:ext cx="33655" cy="38735"/>
          </a:xfrm>
          <a:custGeom>
            <a:avLst/>
            <a:gdLst/>
            <a:ahLst/>
            <a:cxnLst/>
            <a:rect l="l" t="t" r="r" b="b"/>
            <a:pathLst>
              <a:path w="33654" h="38735">
                <a:moveTo>
                  <a:pt x="33643" y="0"/>
                </a:moveTo>
                <a:lnTo>
                  <a:pt x="0" y="19878"/>
                </a:lnTo>
                <a:lnTo>
                  <a:pt x="33643" y="38227"/>
                </a:lnTo>
                <a:lnTo>
                  <a:pt x="3364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" name="bk object 459"/>
          <p:cNvSpPr/>
          <p:nvPr/>
        </p:nvSpPr>
        <p:spPr>
          <a:xfrm>
            <a:off x="9553770" y="4193508"/>
            <a:ext cx="53975" cy="61594"/>
          </a:xfrm>
          <a:custGeom>
            <a:avLst/>
            <a:gdLst/>
            <a:ahLst/>
            <a:cxnLst/>
            <a:rect l="l" t="t" r="r" b="b"/>
            <a:pathLst>
              <a:path w="53975" h="61595">
                <a:moveTo>
                  <a:pt x="0" y="0"/>
                </a:moveTo>
                <a:lnTo>
                  <a:pt x="0" y="61151"/>
                </a:lnTo>
                <a:lnTo>
                  <a:pt x="53523" y="3056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" name="bk object 460"/>
          <p:cNvSpPr/>
          <p:nvPr/>
        </p:nvSpPr>
        <p:spPr>
          <a:xfrm>
            <a:off x="9668462" y="3964206"/>
            <a:ext cx="53975" cy="61594"/>
          </a:xfrm>
          <a:custGeom>
            <a:avLst/>
            <a:gdLst/>
            <a:ahLst/>
            <a:cxnLst/>
            <a:rect l="l" t="t" r="r" b="b"/>
            <a:pathLst>
              <a:path w="53975" h="61595">
                <a:moveTo>
                  <a:pt x="53523" y="0"/>
                </a:moveTo>
                <a:lnTo>
                  <a:pt x="0" y="30569"/>
                </a:lnTo>
                <a:lnTo>
                  <a:pt x="53523" y="61151"/>
                </a:lnTo>
                <a:lnTo>
                  <a:pt x="5352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" name="bk object 461"/>
          <p:cNvSpPr/>
          <p:nvPr/>
        </p:nvSpPr>
        <p:spPr>
          <a:xfrm>
            <a:off x="9951243" y="3508659"/>
            <a:ext cx="50800" cy="58419"/>
          </a:xfrm>
          <a:custGeom>
            <a:avLst/>
            <a:gdLst/>
            <a:ahLst/>
            <a:cxnLst/>
            <a:rect l="l" t="t" r="r" b="b"/>
            <a:pathLst>
              <a:path w="50800" h="58420">
                <a:moveTo>
                  <a:pt x="0" y="0"/>
                </a:moveTo>
                <a:lnTo>
                  <a:pt x="0" y="58093"/>
                </a:lnTo>
                <a:lnTo>
                  <a:pt x="50464" y="2904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2" name="bk object 462"/>
          <p:cNvSpPr/>
          <p:nvPr/>
        </p:nvSpPr>
        <p:spPr>
          <a:xfrm>
            <a:off x="10065936" y="3279357"/>
            <a:ext cx="52069" cy="59690"/>
          </a:xfrm>
          <a:custGeom>
            <a:avLst/>
            <a:gdLst/>
            <a:ahLst/>
            <a:cxnLst/>
            <a:rect l="l" t="t" r="r" b="b"/>
            <a:pathLst>
              <a:path w="52070" h="59689">
                <a:moveTo>
                  <a:pt x="51993" y="0"/>
                </a:moveTo>
                <a:lnTo>
                  <a:pt x="0" y="30569"/>
                </a:lnTo>
                <a:lnTo>
                  <a:pt x="51993" y="59622"/>
                </a:lnTo>
                <a:lnTo>
                  <a:pt x="5199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" name="bk object 463"/>
          <p:cNvSpPr/>
          <p:nvPr/>
        </p:nvSpPr>
        <p:spPr>
          <a:xfrm>
            <a:off x="10348845" y="2825378"/>
            <a:ext cx="47625" cy="53975"/>
          </a:xfrm>
          <a:custGeom>
            <a:avLst/>
            <a:gdLst/>
            <a:ahLst/>
            <a:cxnLst/>
            <a:rect l="l" t="t" r="r" b="b"/>
            <a:pathLst>
              <a:path w="47625" h="53975">
                <a:moveTo>
                  <a:pt x="0" y="0"/>
                </a:moveTo>
                <a:lnTo>
                  <a:pt x="0" y="53518"/>
                </a:lnTo>
                <a:lnTo>
                  <a:pt x="47278" y="2599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4" name="bk object 464"/>
          <p:cNvSpPr/>
          <p:nvPr/>
        </p:nvSpPr>
        <p:spPr>
          <a:xfrm>
            <a:off x="10467997" y="2599070"/>
            <a:ext cx="43180" cy="49530"/>
          </a:xfrm>
          <a:custGeom>
            <a:avLst/>
            <a:gdLst/>
            <a:ahLst/>
            <a:cxnLst/>
            <a:rect l="l" t="t" r="r" b="b"/>
            <a:pathLst>
              <a:path w="43179" h="49530">
                <a:moveTo>
                  <a:pt x="42818" y="0"/>
                </a:moveTo>
                <a:lnTo>
                  <a:pt x="0" y="24465"/>
                </a:lnTo>
                <a:lnTo>
                  <a:pt x="42818" y="48931"/>
                </a:lnTo>
                <a:lnTo>
                  <a:pt x="4281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5" name="bk object 465"/>
          <p:cNvSpPr/>
          <p:nvPr/>
        </p:nvSpPr>
        <p:spPr>
          <a:xfrm>
            <a:off x="9668462" y="4421282"/>
            <a:ext cx="53975" cy="61594"/>
          </a:xfrm>
          <a:custGeom>
            <a:avLst/>
            <a:gdLst/>
            <a:ahLst/>
            <a:cxnLst/>
            <a:rect l="l" t="t" r="r" b="b"/>
            <a:pathLst>
              <a:path w="53975" h="61595">
                <a:moveTo>
                  <a:pt x="53523" y="0"/>
                </a:moveTo>
                <a:lnTo>
                  <a:pt x="0" y="30573"/>
                </a:lnTo>
                <a:lnTo>
                  <a:pt x="53523" y="61147"/>
                </a:lnTo>
                <a:lnTo>
                  <a:pt x="5352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" name="bk object 466"/>
          <p:cNvSpPr/>
          <p:nvPr/>
        </p:nvSpPr>
        <p:spPr>
          <a:xfrm>
            <a:off x="9949714" y="3964206"/>
            <a:ext cx="55244" cy="62865"/>
          </a:xfrm>
          <a:custGeom>
            <a:avLst/>
            <a:gdLst/>
            <a:ahLst/>
            <a:cxnLst/>
            <a:rect l="l" t="t" r="r" b="b"/>
            <a:pathLst>
              <a:path w="55245" h="62864">
                <a:moveTo>
                  <a:pt x="0" y="0"/>
                </a:moveTo>
                <a:lnTo>
                  <a:pt x="0" y="62680"/>
                </a:lnTo>
                <a:lnTo>
                  <a:pt x="55052" y="3056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7" name="bk object 467"/>
          <p:cNvSpPr/>
          <p:nvPr/>
        </p:nvSpPr>
        <p:spPr>
          <a:xfrm>
            <a:off x="10064407" y="3736432"/>
            <a:ext cx="53975" cy="61594"/>
          </a:xfrm>
          <a:custGeom>
            <a:avLst/>
            <a:gdLst/>
            <a:ahLst/>
            <a:cxnLst/>
            <a:rect l="l" t="t" r="r" b="b"/>
            <a:pathLst>
              <a:path w="53975" h="61595">
                <a:moveTo>
                  <a:pt x="53523" y="0"/>
                </a:moveTo>
                <a:lnTo>
                  <a:pt x="0" y="30569"/>
                </a:lnTo>
                <a:lnTo>
                  <a:pt x="53523" y="61151"/>
                </a:lnTo>
                <a:lnTo>
                  <a:pt x="5352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8" name="bk object 468"/>
          <p:cNvSpPr/>
          <p:nvPr/>
        </p:nvSpPr>
        <p:spPr>
          <a:xfrm>
            <a:off x="10347315" y="3279357"/>
            <a:ext cx="50800" cy="59690"/>
          </a:xfrm>
          <a:custGeom>
            <a:avLst/>
            <a:gdLst/>
            <a:ahLst/>
            <a:cxnLst/>
            <a:rect l="l" t="t" r="r" b="b"/>
            <a:pathLst>
              <a:path w="50800" h="59689">
                <a:moveTo>
                  <a:pt x="0" y="0"/>
                </a:moveTo>
                <a:lnTo>
                  <a:pt x="0" y="59622"/>
                </a:lnTo>
                <a:lnTo>
                  <a:pt x="50337" y="3056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" name="bk object 469"/>
          <p:cNvSpPr/>
          <p:nvPr/>
        </p:nvSpPr>
        <p:spPr>
          <a:xfrm>
            <a:off x="10461880" y="3051558"/>
            <a:ext cx="52069" cy="58419"/>
          </a:xfrm>
          <a:custGeom>
            <a:avLst/>
            <a:gdLst/>
            <a:ahLst/>
            <a:cxnLst/>
            <a:rect l="l" t="t" r="r" b="b"/>
            <a:pathLst>
              <a:path w="52070" h="58419">
                <a:moveTo>
                  <a:pt x="51993" y="0"/>
                </a:moveTo>
                <a:lnTo>
                  <a:pt x="0" y="29053"/>
                </a:lnTo>
                <a:lnTo>
                  <a:pt x="51993" y="58106"/>
                </a:lnTo>
                <a:lnTo>
                  <a:pt x="5199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0" name="bk object 470"/>
          <p:cNvSpPr/>
          <p:nvPr/>
        </p:nvSpPr>
        <p:spPr>
          <a:xfrm>
            <a:off x="9949714" y="4421282"/>
            <a:ext cx="55244" cy="62865"/>
          </a:xfrm>
          <a:custGeom>
            <a:avLst/>
            <a:gdLst/>
            <a:ahLst/>
            <a:cxnLst/>
            <a:rect l="l" t="t" r="r" b="b"/>
            <a:pathLst>
              <a:path w="55245" h="62864">
                <a:moveTo>
                  <a:pt x="0" y="0"/>
                </a:moveTo>
                <a:lnTo>
                  <a:pt x="0" y="62676"/>
                </a:lnTo>
                <a:lnTo>
                  <a:pt x="55052" y="3057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1" name="bk object 471"/>
          <p:cNvSpPr/>
          <p:nvPr/>
        </p:nvSpPr>
        <p:spPr>
          <a:xfrm>
            <a:off x="10062878" y="4190450"/>
            <a:ext cx="57150" cy="66040"/>
          </a:xfrm>
          <a:custGeom>
            <a:avLst/>
            <a:gdLst/>
            <a:ahLst/>
            <a:cxnLst/>
            <a:rect l="l" t="t" r="r" b="b"/>
            <a:pathLst>
              <a:path w="57150" h="66039">
                <a:moveTo>
                  <a:pt x="56581" y="0"/>
                </a:moveTo>
                <a:lnTo>
                  <a:pt x="0" y="33627"/>
                </a:lnTo>
                <a:lnTo>
                  <a:pt x="56581" y="65738"/>
                </a:lnTo>
                <a:lnTo>
                  <a:pt x="5658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2" name="bk object 472"/>
          <p:cNvSpPr/>
          <p:nvPr/>
        </p:nvSpPr>
        <p:spPr>
          <a:xfrm>
            <a:off x="10345786" y="3734903"/>
            <a:ext cx="55244" cy="64769"/>
          </a:xfrm>
          <a:custGeom>
            <a:avLst/>
            <a:gdLst/>
            <a:ahLst/>
            <a:cxnLst/>
            <a:rect l="l" t="t" r="r" b="b"/>
            <a:pathLst>
              <a:path w="55245" h="64770">
                <a:moveTo>
                  <a:pt x="0" y="0"/>
                </a:moveTo>
                <a:lnTo>
                  <a:pt x="0" y="64209"/>
                </a:lnTo>
                <a:lnTo>
                  <a:pt x="54925" y="3209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3" name="bk object 473"/>
          <p:cNvSpPr/>
          <p:nvPr/>
        </p:nvSpPr>
        <p:spPr>
          <a:xfrm>
            <a:off x="10460351" y="3505601"/>
            <a:ext cx="53975" cy="64769"/>
          </a:xfrm>
          <a:custGeom>
            <a:avLst/>
            <a:gdLst/>
            <a:ahLst/>
            <a:cxnLst/>
            <a:rect l="l" t="t" r="r" b="b"/>
            <a:pathLst>
              <a:path w="53975" h="64770">
                <a:moveTo>
                  <a:pt x="53523" y="0"/>
                </a:moveTo>
                <a:lnTo>
                  <a:pt x="0" y="32098"/>
                </a:lnTo>
                <a:lnTo>
                  <a:pt x="53523" y="64209"/>
                </a:lnTo>
                <a:lnTo>
                  <a:pt x="5352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4" name="bk object 474"/>
          <p:cNvSpPr/>
          <p:nvPr/>
        </p:nvSpPr>
        <p:spPr>
          <a:xfrm>
            <a:off x="10345786" y="4190450"/>
            <a:ext cx="56515" cy="66040"/>
          </a:xfrm>
          <a:custGeom>
            <a:avLst/>
            <a:gdLst/>
            <a:ahLst/>
            <a:cxnLst/>
            <a:rect l="l" t="t" r="r" b="b"/>
            <a:pathLst>
              <a:path w="56515" h="66039">
                <a:moveTo>
                  <a:pt x="0" y="0"/>
                </a:moveTo>
                <a:lnTo>
                  <a:pt x="0" y="65738"/>
                </a:lnTo>
                <a:lnTo>
                  <a:pt x="56454" y="3362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5" name="bk object 475"/>
          <p:cNvSpPr/>
          <p:nvPr/>
        </p:nvSpPr>
        <p:spPr>
          <a:xfrm>
            <a:off x="10458822" y="3962677"/>
            <a:ext cx="57150" cy="66040"/>
          </a:xfrm>
          <a:custGeom>
            <a:avLst/>
            <a:gdLst/>
            <a:ahLst/>
            <a:cxnLst/>
            <a:rect l="l" t="t" r="r" b="b"/>
            <a:pathLst>
              <a:path w="57150" h="66039">
                <a:moveTo>
                  <a:pt x="56581" y="0"/>
                </a:moveTo>
                <a:lnTo>
                  <a:pt x="0" y="32098"/>
                </a:lnTo>
                <a:lnTo>
                  <a:pt x="56581" y="65738"/>
                </a:lnTo>
                <a:lnTo>
                  <a:pt x="5658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6" name="bk object 476"/>
          <p:cNvSpPr/>
          <p:nvPr/>
        </p:nvSpPr>
        <p:spPr>
          <a:xfrm>
            <a:off x="10457293" y="4418226"/>
            <a:ext cx="58419" cy="69215"/>
          </a:xfrm>
          <a:custGeom>
            <a:avLst/>
            <a:gdLst/>
            <a:ahLst/>
            <a:cxnLst/>
            <a:rect l="l" t="t" r="r" b="b"/>
            <a:pathLst>
              <a:path w="58420" h="69214">
                <a:moveTo>
                  <a:pt x="58110" y="0"/>
                </a:moveTo>
                <a:lnTo>
                  <a:pt x="0" y="33630"/>
                </a:lnTo>
                <a:lnTo>
                  <a:pt x="58110" y="68791"/>
                </a:lnTo>
                <a:lnTo>
                  <a:pt x="5811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95401" y="685291"/>
            <a:ext cx="9702596" cy="360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0">
                <a:solidFill>
                  <a:schemeClr val="tx1"/>
                </a:solidFill>
                <a:latin typeface="맑은 고딕"/>
                <a:cs typeface="맑은 고딕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4906" y="1816862"/>
            <a:ext cx="10003586" cy="51981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6" Type="http://schemas.openxmlformats.org/officeDocument/2006/relationships/image" Target="../media/image378.png"/><Relationship Id="rId21" Type="http://schemas.openxmlformats.org/officeDocument/2006/relationships/image" Target="../media/image373.png"/><Relationship Id="rId42" Type="http://schemas.openxmlformats.org/officeDocument/2006/relationships/image" Target="../media/image394.png"/><Relationship Id="rId47" Type="http://schemas.openxmlformats.org/officeDocument/2006/relationships/image" Target="../media/image399.png"/><Relationship Id="rId63" Type="http://schemas.openxmlformats.org/officeDocument/2006/relationships/image" Target="../media/image415.png"/><Relationship Id="rId68" Type="http://schemas.openxmlformats.org/officeDocument/2006/relationships/image" Target="../media/image420.png"/><Relationship Id="rId84" Type="http://schemas.openxmlformats.org/officeDocument/2006/relationships/image" Target="../media/image436.png"/><Relationship Id="rId89" Type="http://schemas.openxmlformats.org/officeDocument/2006/relationships/image" Target="../media/image441.png"/><Relationship Id="rId112" Type="http://schemas.openxmlformats.org/officeDocument/2006/relationships/image" Target="../media/image42.png"/><Relationship Id="rId2" Type="http://schemas.openxmlformats.org/officeDocument/2006/relationships/image" Target="../media/image354.png"/><Relationship Id="rId16" Type="http://schemas.openxmlformats.org/officeDocument/2006/relationships/image" Target="../media/image368.png"/><Relationship Id="rId29" Type="http://schemas.openxmlformats.org/officeDocument/2006/relationships/image" Target="../media/image381.png"/><Relationship Id="rId107" Type="http://schemas.openxmlformats.org/officeDocument/2006/relationships/image" Target="../media/image459.png"/><Relationship Id="rId11" Type="http://schemas.openxmlformats.org/officeDocument/2006/relationships/image" Target="../media/image363.png"/><Relationship Id="rId24" Type="http://schemas.openxmlformats.org/officeDocument/2006/relationships/image" Target="../media/image376.png"/><Relationship Id="rId32" Type="http://schemas.openxmlformats.org/officeDocument/2006/relationships/image" Target="../media/image384.png"/><Relationship Id="rId37" Type="http://schemas.openxmlformats.org/officeDocument/2006/relationships/image" Target="../media/image389.png"/><Relationship Id="rId40" Type="http://schemas.openxmlformats.org/officeDocument/2006/relationships/image" Target="../media/image392.png"/><Relationship Id="rId45" Type="http://schemas.openxmlformats.org/officeDocument/2006/relationships/image" Target="../media/image397.png"/><Relationship Id="rId53" Type="http://schemas.openxmlformats.org/officeDocument/2006/relationships/image" Target="../media/image405.png"/><Relationship Id="rId58" Type="http://schemas.openxmlformats.org/officeDocument/2006/relationships/image" Target="../media/image410.png"/><Relationship Id="rId66" Type="http://schemas.openxmlformats.org/officeDocument/2006/relationships/image" Target="../media/image418.png"/><Relationship Id="rId74" Type="http://schemas.openxmlformats.org/officeDocument/2006/relationships/image" Target="../media/image426.png"/><Relationship Id="rId79" Type="http://schemas.openxmlformats.org/officeDocument/2006/relationships/image" Target="../media/image431.png"/><Relationship Id="rId87" Type="http://schemas.openxmlformats.org/officeDocument/2006/relationships/image" Target="../media/image439.png"/><Relationship Id="rId102" Type="http://schemas.openxmlformats.org/officeDocument/2006/relationships/image" Target="../media/image454.png"/><Relationship Id="rId110" Type="http://schemas.openxmlformats.org/officeDocument/2006/relationships/image" Target="../media/image462.png"/><Relationship Id="rId5" Type="http://schemas.openxmlformats.org/officeDocument/2006/relationships/image" Target="../media/image357.png"/><Relationship Id="rId61" Type="http://schemas.openxmlformats.org/officeDocument/2006/relationships/image" Target="../media/image413.png"/><Relationship Id="rId82" Type="http://schemas.openxmlformats.org/officeDocument/2006/relationships/image" Target="../media/image434.png"/><Relationship Id="rId90" Type="http://schemas.openxmlformats.org/officeDocument/2006/relationships/image" Target="../media/image442.png"/><Relationship Id="rId95" Type="http://schemas.openxmlformats.org/officeDocument/2006/relationships/image" Target="../media/image447.png"/><Relationship Id="rId19" Type="http://schemas.openxmlformats.org/officeDocument/2006/relationships/image" Target="../media/image371.png"/><Relationship Id="rId14" Type="http://schemas.openxmlformats.org/officeDocument/2006/relationships/image" Target="../media/image366.png"/><Relationship Id="rId22" Type="http://schemas.openxmlformats.org/officeDocument/2006/relationships/image" Target="../media/image374.png"/><Relationship Id="rId27" Type="http://schemas.openxmlformats.org/officeDocument/2006/relationships/image" Target="../media/image379.png"/><Relationship Id="rId30" Type="http://schemas.openxmlformats.org/officeDocument/2006/relationships/image" Target="../media/image382.png"/><Relationship Id="rId35" Type="http://schemas.openxmlformats.org/officeDocument/2006/relationships/image" Target="../media/image387.png"/><Relationship Id="rId43" Type="http://schemas.openxmlformats.org/officeDocument/2006/relationships/image" Target="../media/image395.png"/><Relationship Id="rId48" Type="http://schemas.openxmlformats.org/officeDocument/2006/relationships/image" Target="../media/image400.png"/><Relationship Id="rId56" Type="http://schemas.openxmlformats.org/officeDocument/2006/relationships/image" Target="../media/image408.png"/><Relationship Id="rId64" Type="http://schemas.openxmlformats.org/officeDocument/2006/relationships/image" Target="../media/image416.png"/><Relationship Id="rId69" Type="http://schemas.openxmlformats.org/officeDocument/2006/relationships/image" Target="../media/image421.png"/><Relationship Id="rId77" Type="http://schemas.openxmlformats.org/officeDocument/2006/relationships/image" Target="../media/image429.png"/><Relationship Id="rId100" Type="http://schemas.openxmlformats.org/officeDocument/2006/relationships/image" Target="../media/image452.png"/><Relationship Id="rId105" Type="http://schemas.openxmlformats.org/officeDocument/2006/relationships/image" Target="../media/image457.png"/><Relationship Id="rId8" Type="http://schemas.openxmlformats.org/officeDocument/2006/relationships/image" Target="../media/image360.png"/><Relationship Id="rId51" Type="http://schemas.openxmlformats.org/officeDocument/2006/relationships/image" Target="../media/image403.png"/><Relationship Id="rId72" Type="http://schemas.openxmlformats.org/officeDocument/2006/relationships/image" Target="../media/image424.png"/><Relationship Id="rId80" Type="http://schemas.openxmlformats.org/officeDocument/2006/relationships/image" Target="../media/image432.png"/><Relationship Id="rId85" Type="http://schemas.openxmlformats.org/officeDocument/2006/relationships/image" Target="../media/image437.png"/><Relationship Id="rId93" Type="http://schemas.openxmlformats.org/officeDocument/2006/relationships/image" Target="../media/image445.png"/><Relationship Id="rId98" Type="http://schemas.openxmlformats.org/officeDocument/2006/relationships/image" Target="../media/image450.png"/><Relationship Id="rId3" Type="http://schemas.openxmlformats.org/officeDocument/2006/relationships/image" Target="../media/image355.png"/><Relationship Id="rId12" Type="http://schemas.openxmlformats.org/officeDocument/2006/relationships/image" Target="../media/image364.png"/><Relationship Id="rId17" Type="http://schemas.openxmlformats.org/officeDocument/2006/relationships/image" Target="../media/image369.png"/><Relationship Id="rId25" Type="http://schemas.openxmlformats.org/officeDocument/2006/relationships/image" Target="../media/image377.png"/><Relationship Id="rId33" Type="http://schemas.openxmlformats.org/officeDocument/2006/relationships/image" Target="../media/image385.png"/><Relationship Id="rId38" Type="http://schemas.openxmlformats.org/officeDocument/2006/relationships/image" Target="../media/image390.png"/><Relationship Id="rId46" Type="http://schemas.openxmlformats.org/officeDocument/2006/relationships/image" Target="../media/image398.png"/><Relationship Id="rId59" Type="http://schemas.openxmlformats.org/officeDocument/2006/relationships/image" Target="../media/image411.png"/><Relationship Id="rId67" Type="http://schemas.openxmlformats.org/officeDocument/2006/relationships/image" Target="../media/image419.png"/><Relationship Id="rId103" Type="http://schemas.openxmlformats.org/officeDocument/2006/relationships/image" Target="../media/image455.png"/><Relationship Id="rId108" Type="http://schemas.openxmlformats.org/officeDocument/2006/relationships/image" Target="../media/image460.png"/><Relationship Id="rId20" Type="http://schemas.openxmlformats.org/officeDocument/2006/relationships/image" Target="../media/image372.png"/><Relationship Id="rId41" Type="http://schemas.openxmlformats.org/officeDocument/2006/relationships/image" Target="../media/image393.png"/><Relationship Id="rId54" Type="http://schemas.openxmlformats.org/officeDocument/2006/relationships/image" Target="../media/image406.png"/><Relationship Id="rId62" Type="http://schemas.openxmlformats.org/officeDocument/2006/relationships/image" Target="../media/image414.png"/><Relationship Id="rId70" Type="http://schemas.openxmlformats.org/officeDocument/2006/relationships/image" Target="../media/image422.png"/><Relationship Id="rId75" Type="http://schemas.openxmlformats.org/officeDocument/2006/relationships/image" Target="../media/image427.png"/><Relationship Id="rId83" Type="http://schemas.openxmlformats.org/officeDocument/2006/relationships/image" Target="../media/image435.png"/><Relationship Id="rId88" Type="http://schemas.openxmlformats.org/officeDocument/2006/relationships/image" Target="../media/image440.png"/><Relationship Id="rId91" Type="http://schemas.openxmlformats.org/officeDocument/2006/relationships/image" Target="../media/image443.png"/><Relationship Id="rId96" Type="http://schemas.openxmlformats.org/officeDocument/2006/relationships/image" Target="../media/image448.png"/><Relationship Id="rId111" Type="http://schemas.openxmlformats.org/officeDocument/2006/relationships/image" Target="../media/image4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8.png"/><Relationship Id="rId15" Type="http://schemas.openxmlformats.org/officeDocument/2006/relationships/image" Target="../media/image367.png"/><Relationship Id="rId23" Type="http://schemas.openxmlformats.org/officeDocument/2006/relationships/image" Target="../media/image375.png"/><Relationship Id="rId28" Type="http://schemas.openxmlformats.org/officeDocument/2006/relationships/image" Target="../media/image380.png"/><Relationship Id="rId36" Type="http://schemas.openxmlformats.org/officeDocument/2006/relationships/image" Target="../media/image388.png"/><Relationship Id="rId49" Type="http://schemas.openxmlformats.org/officeDocument/2006/relationships/image" Target="../media/image401.png"/><Relationship Id="rId57" Type="http://schemas.openxmlformats.org/officeDocument/2006/relationships/image" Target="../media/image409.png"/><Relationship Id="rId106" Type="http://schemas.openxmlformats.org/officeDocument/2006/relationships/image" Target="../media/image458.png"/><Relationship Id="rId10" Type="http://schemas.openxmlformats.org/officeDocument/2006/relationships/image" Target="../media/image362.png"/><Relationship Id="rId31" Type="http://schemas.openxmlformats.org/officeDocument/2006/relationships/image" Target="../media/image383.png"/><Relationship Id="rId44" Type="http://schemas.openxmlformats.org/officeDocument/2006/relationships/image" Target="../media/image396.png"/><Relationship Id="rId52" Type="http://schemas.openxmlformats.org/officeDocument/2006/relationships/image" Target="../media/image404.png"/><Relationship Id="rId60" Type="http://schemas.openxmlformats.org/officeDocument/2006/relationships/image" Target="../media/image412.png"/><Relationship Id="rId65" Type="http://schemas.openxmlformats.org/officeDocument/2006/relationships/image" Target="../media/image417.png"/><Relationship Id="rId73" Type="http://schemas.openxmlformats.org/officeDocument/2006/relationships/image" Target="../media/image425.png"/><Relationship Id="rId78" Type="http://schemas.openxmlformats.org/officeDocument/2006/relationships/image" Target="../media/image430.png"/><Relationship Id="rId81" Type="http://schemas.openxmlformats.org/officeDocument/2006/relationships/image" Target="../media/image433.png"/><Relationship Id="rId86" Type="http://schemas.openxmlformats.org/officeDocument/2006/relationships/image" Target="../media/image438.png"/><Relationship Id="rId94" Type="http://schemas.openxmlformats.org/officeDocument/2006/relationships/image" Target="../media/image446.png"/><Relationship Id="rId99" Type="http://schemas.openxmlformats.org/officeDocument/2006/relationships/image" Target="../media/image451.png"/><Relationship Id="rId101" Type="http://schemas.openxmlformats.org/officeDocument/2006/relationships/image" Target="../media/image453.png"/><Relationship Id="rId4" Type="http://schemas.openxmlformats.org/officeDocument/2006/relationships/image" Target="../media/image356.png"/><Relationship Id="rId9" Type="http://schemas.openxmlformats.org/officeDocument/2006/relationships/image" Target="../media/image361.png"/><Relationship Id="rId13" Type="http://schemas.openxmlformats.org/officeDocument/2006/relationships/image" Target="../media/image365.png"/><Relationship Id="rId18" Type="http://schemas.openxmlformats.org/officeDocument/2006/relationships/image" Target="../media/image370.png"/><Relationship Id="rId39" Type="http://schemas.openxmlformats.org/officeDocument/2006/relationships/image" Target="../media/image391.png"/><Relationship Id="rId109" Type="http://schemas.openxmlformats.org/officeDocument/2006/relationships/image" Target="../media/image461.png"/><Relationship Id="rId34" Type="http://schemas.openxmlformats.org/officeDocument/2006/relationships/image" Target="../media/image386.png"/><Relationship Id="rId50" Type="http://schemas.openxmlformats.org/officeDocument/2006/relationships/image" Target="../media/image402.png"/><Relationship Id="rId55" Type="http://schemas.openxmlformats.org/officeDocument/2006/relationships/image" Target="../media/image407.png"/><Relationship Id="rId76" Type="http://schemas.openxmlformats.org/officeDocument/2006/relationships/image" Target="../media/image428.png"/><Relationship Id="rId97" Type="http://schemas.openxmlformats.org/officeDocument/2006/relationships/image" Target="../media/image449.png"/><Relationship Id="rId104" Type="http://schemas.openxmlformats.org/officeDocument/2006/relationships/image" Target="../media/image456.png"/><Relationship Id="rId7" Type="http://schemas.openxmlformats.org/officeDocument/2006/relationships/image" Target="../media/image359.png"/><Relationship Id="rId71" Type="http://schemas.openxmlformats.org/officeDocument/2006/relationships/image" Target="../media/image423.png"/><Relationship Id="rId92" Type="http://schemas.openxmlformats.org/officeDocument/2006/relationships/image" Target="../media/image444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75.png"/><Relationship Id="rId18" Type="http://schemas.openxmlformats.org/officeDocument/2006/relationships/image" Target="../media/image480.png"/><Relationship Id="rId26" Type="http://schemas.openxmlformats.org/officeDocument/2006/relationships/image" Target="../media/image488.png"/><Relationship Id="rId39" Type="http://schemas.openxmlformats.org/officeDocument/2006/relationships/image" Target="../media/image501.png"/><Relationship Id="rId21" Type="http://schemas.openxmlformats.org/officeDocument/2006/relationships/image" Target="../media/image483.png"/><Relationship Id="rId34" Type="http://schemas.openxmlformats.org/officeDocument/2006/relationships/image" Target="../media/image496.png"/><Relationship Id="rId42" Type="http://schemas.openxmlformats.org/officeDocument/2006/relationships/image" Target="../media/image504.png"/><Relationship Id="rId47" Type="http://schemas.openxmlformats.org/officeDocument/2006/relationships/image" Target="../media/image509.png"/><Relationship Id="rId50" Type="http://schemas.openxmlformats.org/officeDocument/2006/relationships/image" Target="../media/image512.png"/><Relationship Id="rId55" Type="http://schemas.openxmlformats.org/officeDocument/2006/relationships/image" Target="../media/image517.png"/><Relationship Id="rId63" Type="http://schemas.openxmlformats.org/officeDocument/2006/relationships/image" Target="../media/image525.png"/><Relationship Id="rId68" Type="http://schemas.openxmlformats.org/officeDocument/2006/relationships/image" Target="../media/image530.png"/><Relationship Id="rId76" Type="http://schemas.openxmlformats.org/officeDocument/2006/relationships/image" Target="../media/image538.png"/><Relationship Id="rId84" Type="http://schemas.openxmlformats.org/officeDocument/2006/relationships/image" Target="../media/image546.png"/><Relationship Id="rId89" Type="http://schemas.openxmlformats.org/officeDocument/2006/relationships/image" Target="../media/image551.png"/><Relationship Id="rId7" Type="http://schemas.openxmlformats.org/officeDocument/2006/relationships/image" Target="../media/image469.png"/><Relationship Id="rId71" Type="http://schemas.openxmlformats.org/officeDocument/2006/relationships/image" Target="../media/image533.png"/><Relationship Id="rId92" Type="http://schemas.openxmlformats.org/officeDocument/2006/relationships/image" Target="../media/image554.png"/><Relationship Id="rId2" Type="http://schemas.openxmlformats.org/officeDocument/2006/relationships/image" Target="../media/image464.png"/><Relationship Id="rId16" Type="http://schemas.openxmlformats.org/officeDocument/2006/relationships/image" Target="../media/image478.png"/><Relationship Id="rId29" Type="http://schemas.openxmlformats.org/officeDocument/2006/relationships/image" Target="../media/image491.png"/><Relationship Id="rId11" Type="http://schemas.openxmlformats.org/officeDocument/2006/relationships/image" Target="../media/image473.png"/><Relationship Id="rId24" Type="http://schemas.openxmlformats.org/officeDocument/2006/relationships/image" Target="../media/image486.png"/><Relationship Id="rId32" Type="http://schemas.openxmlformats.org/officeDocument/2006/relationships/image" Target="../media/image494.png"/><Relationship Id="rId37" Type="http://schemas.openxmlformats.org/officeDocument/2006/relationships/image" Target="../media/image499.png"/><Relationship Id="rId40" Type="http://schemas.openxmlformats.org/officeDocument/2006/relationships/image" Target="../media/image502.png"/><Relationship Id="rId45" Type="http://schemas.openxmlformats.org/officeDocument/2006/relationships/image" Target="../media/image507.png"/><Relationship Id="rId53" Type="http://schemas.openxmlformats.org/officeDocument/2006/relationships/image" Target="../media/image515.png"/><Relationship Id="rId58" Type="http://schemas.openxmlformats.org/officeDocument/2006/relationships/image" Target="../media/image520.png"/><Relationship Id="rId66" Type="http://schemas.openxmlformats.org/officeDocument/2006/relationships/image" Target="../media/image528.png"/><Relationship Id="rId74" Type="http://schemas.openxmlformats.org/officeDocument/2006/relationships/image" Target="../media/image536.png"/><Relationship Id="rId79" Type="http://schemas.openxmlformats.org/officeDocument/2006/relationships/image" Target="../media/image541.png"/><Relationship Id="rId87" Type="http://schemas.openxmlformats.org/officeDocument/2006/relationships/image" Target="../media/image549.png"/><Relationship Id="rId5" Type="http://schemas.openxmlformats.org/officeDocument/2006/relationships/image" Target="../media/image467.png"/><Relationship Id="rId61" Type="http://schemas.openxmlformats.org/officeDocument/2006/relationships/image" Target="../media/image523.png"/><Relationship Id="rId82" Type="http://schemas.openxmlformats.org/officeDocument/2006/relationships/image" Target="../media/image544.png"/><Relationship Id="rId90" Type="http://schemas.openxmlformats.org/officeDocument/2006/relationships/image" Target="../media/image552.png"/><Relationship Id="rId19" Type="http://schemas.openxmlformats.org/officeDocument/2006/relationships/image" Target="../media/image481.png"/><Relationship Id="rId14" Type="http://schemas.openxmlformats.org/officeDocument/2006/relationships/image" Target="../media/image476.png"/><Relationship Id="rId22" Type="http://schemas.openxmlformats.org/officeDocument/2006/relationships/image" Target="../media/image484.png"/><Relationship Id="rId27" Type="http://schemas.openxmlformats.org/officeDocument/2006/relationships/image" Target="../media/image489.png"/><Relationship Id="rId30" Type="http://schemas.openxmlformats.org/officeDocument/2006/relationships/image" Target="../media/image492.png"/><Relationship Id="rId35" Type="http://schemas.openxmlformats.org/officeDocument/2006/relationships/image" Target="../media/image497.png"/><Relationship Id="rId43" Type="http://schemas.openxmlformats.org/officeDocument/2006/relationships/image" Target="../media/image505.png"/><Relationship Id="rId48" Type="http://schemas.openxmlformats.org/officeDocument/2006/relationships/image" Target="../media/image510.png"/><Relationship Id="rId56" Type="http://schemas.openxmlformats.org/officeDocument/2006/relationships/image" Target="../media/image518.png"/><Relationship Id="rId64" Type="http://schemas.openxmlformats.org/officeDocument/2006/relationships/image" Target="../media/image526.png"/><Relationship Id="rId69" Type="http://schemas.openxmlformats.org/officeDocument/2006/relationships/image" Target="../media/image531.png"/><Relationship Id="rId77" Type="http://schemas.openxmlformats.org/officeDocument/2006/relationships/image" Target="../media/image539.png"/><Relationship Id="rId8" Type="http://schemas.openxmlformats.org/officeDocument/2006/relationships/image" Target="../media/image470.png"/><Relationship Id="rId51" Type="http://schemas.openxmlformats.org/officeDocument/2006/relationships/image" Target="../media/image513.png"/><Relationship Id="rId72" Type="http://schemas.openxmlformats.org/officeDocument/2006/relationships/image" Target="../media/image534.png"/><Relationship Id="rId80" Type="http://schemas.openxmlformats.org/officeDocument/2006/relationships/image" Target="../media/image542.png"/><Relationship Id="rId85" Type="http://schemas.openxmlformats.org/officeDocument/2006/relationships/image" Target="../media/image547.png"/><Relationship Id="rId93" Type="http://schemas.openxmlformats.org/officeDocument/2006/relationships/image" Target="../media/image42.png"/><Relationship Id="rId3" Type="http://schemas.openxmlformats.org/officeDocument/2006/relationships/image" Target="../media/image465.png"/><Relationship Id="rId12" Type="http://schemas.openxmlformats.org/officeDocument/2006/relationships/image" Target="../media/image474.png"/><Relationship Id="rId17" Type="http://schemas.openxmlformats.org/officeDocument/2006/relationships/image" Target="../media/image479.png"/><Relationship Id="rId25" Type="http://schemas.openxmlformats.org/officeDocument/2006/relationships/image" Target="../media/image487.png"/><Relationship Id="rId33" Type="http://schemas.openxmlformats.org/officeDocument/2006/relationships/image" Target="../media/image495.png"/><Relationship Id="rId38" Type="http://schemas.openxmlformats.org/officeDocument/2006/relationships/image" Target="../media/image500.png"/><Relationship Id="rId46" Type="http://schemas.openxmlformats.org/officeDocument/2006/relationships/image" Target="../media/image508.png"/><Relationship Id="rId59" Type="http://schemas.openxmlformats.org/officeDocument/2006/relationships/image" Target="../media/image521.png"/><Relationship Id="rId67" Type="http://schemas.openxmlformats.org/officeDocument/2006/relationships/image" Target="../media/image529.png"/><Relationship Id="rId20" Type="http://schemas.openxmlformats.org/officeDocument/2006/relationships/image" Target="../media/image482.png"/><Relationship Id="rId41" Type="http://schemas.openxmlformats.org/officeDocument/2006/relationships/image" Target="../media/image503.png"/><Relationship Id="rId54" Type="http://schemas.openxmlformats.org/officeDocument/2006/relationships/image" Target="../media/image516.png"/><Relationship Id="rId62" Type="http://schemas.openxmlformats.org/officeDocument/2006/relationships/image" Target="../media/image524.png"/><Relationship Id="rId70" Type="http://schemas.openxmlformats.org/officeDocument/2006/relationships/image" Target="../media/image532.png"/><Relationship Id="rId75" Type="http://schemas.openxmlformats.org/officeDocument/2006/relationships/image" Target="../media/image537.png"/><Relationship Id="rId83" Type="http://schemas.openxmlformats.org/officeDocument/2006/relationships/image" Target="../media/image545.png"/><Relationship Id="rId88" Type="http://schemas.openxmlformats.org/officeDocument/2006/relationships/image" Target="../media/image550.png"/><Relationship Id="rId91" Type="http://schemas.openxmlformats.org/officeDocument/2006/relationships/image" Target="../media/image5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8.png"/><Relationship Id="rId15" Type="http://schemas.openxmlformats.org/officeDocument/2006/relationships/image" Target="../media/image477.png"/><Relationship Id="rId23" Type="http://schemas.openxmlformats.org/officeDocument/2006/relationships/image" Target="../media/image485.png"/><Relationship Id="rId28" Type="http://schemas.openxmlformats.org/officeDocument/2006/relationships/image" Target="../media/image490.png"/><Relationship Id="rId36" Type="http://schemas.openxmlformats.org/officeDocument/2006/relationships/image" Target="../media/image498.png"/><Relationship Id="rId49" Type="http://schemas.openxmlformats.org/officeDocument/2006/relationships/image" Target="../media/image511.png"/><Relationship Id="rId57" Type="http://schemas.openxmlformats.org/officeDocument/2006/relationships/image" Target="../media/image519.png"/><Relationship Id="rId10" Type="http://schemas.openxmlformats.org/officeDocument/2006/relationships/image" Target="../media/image472.png"/><Relationship Id="rId31" Type="http://schemas.openxmlformats.org/officeDocument/2006/relationships/image" Target="../media/image493.png"/><Relationship Id="rId44" Type="http://schemas.openxmlformats.org/officeDocument/2006/relationships/image" Target="../media/image506.png"/><Relationship Id="rId52" Type="http://schemas.openxmlformats.org/officeDocument/2006/relationships/image" Target="../media/image514.png"/><Relationship Id="rId60" Type="http://schemas.openxmlformats.org/officeDocument/2006/relationships/image" Target="../media/image522.png"/><Relationship Id="rId65" Type="http://schemas.openxmlformats.org/officeDocument/2006/relationships/image" Target="../media/image527.png"/><Relationship Id="rId73" Type="http://schemas.openxmlformats.org/officeDocument/2006/relationships/image" Target="../media/image535.png"/><Relationship Id="rId78" Type="http://schemas.openxmlformats.org/officeDocument/2006/relationships/image" Target="../media/image540.png"/><Relationship Id="rId81" Type="http://schemas.openxmlformats.org/officeDocument/2006/relationships/image" Target="../media/image543.png"/><Relationship Id="rId86" Type="http://schemas.openxmlformats.org/officeDocument/2006/relationships/image" Target="../media/image548.png"/><Relationship Id="rId94" Type="http://schemas.openxmlformats.org/officeDocument/2006/relationships/image" Target="../media/image555.png"/><Relationship Id="rId4" Type="http://schemas.openxmlformats.org/officeDocument/2006/relationships/image" Target="../media/image466.png"/><Relationship Id="rId9" Type="http://schemas.openxmlformats.org/officeDocument/2006/relationships/image" Target="../media/image47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2.png"/><Relationship Id="rId13" Type="http://schemas.openxmlformats.org/officeDocument/2006/relationships/image" Target="../media/image566.png"/><Relationship Id="rId18" Type="http://schemas.openxmlformats.org/officeDocument/2006/relationships/image" Target="../media/image571.png"/><Relationship Id="rId26" Type="http://schemas.openxmlformats.org/officeDocument/2006/relationships/image" Target="../media/image576.png"/><Relationship Id="rId39" Type="http://schemas.openxmlformats.org/officeDocument/2006/relationships/image" Target="../media/image183.png"/><Relationship Id="rId3" Type="http://schemas.openxmlformats.org/officeDocument/2006/relationships/image" Target="../media/image557.png"/><Relationship Id="rId21" Type="http://schemas.openxmlformats.org/officeDocument/2006/relationships/image" Target="../media/image149.png"/><Relationship Id="rId34" Type="http://schemas.openxmlformats.org/officeDocument/2006/relationships/image" Target="../media/image583.png"/><Relationship Id="rId42" Type="http://schemas.openxmlformats.org/officeDocument/2006/relationships/image" Target="../media/image590.png"/><Relationship Id="rId47" Type="http://schemas.openxmlformats.org/officeDocument/2006/relationships/image" Target="../media/image594.png"/><Relationship Id="rId7" Type="http://schemas.openxmlformats.org/officeDocument/2006/relationships/image" Target="../media/image561.png"/><Relationship Id="rId12" Type="http://schemas.openxmlformats.org/officeDocument/2006/relationships/image" Target="../media/image314.png"/><Relationship Id="rId17" Type="http://schemas.openxmlformats.org/officeDocument/2006/relationships/image" Target="../media/image570.png"/><Relationship Id="rId25" Type="http://schemas.openxmlformats.org/officeDocument/2006/relationships/image" Target="../media/image575.png"/><Relationship Id="rId33" Type="http://schemas.openxmlformats.org/officeDocument/2006/relationships/image" Target="../media/image582.png"/><Relationship Id="rId38" Type="http://schemas.openxmlformats.org/officeDocument/2006/relationships/image" Target="../media/image587.png"/><Relationship Id="rId46" Type="http://schemas.openxmlformats.org/officeDocument/2006/relationships/image" Target="../media/image593.png"/><Relationship Id="rId2" Type="http://schemas.openxmlformats.org/officeDocument/2006/relationships/image" Target="../media/image556.png"/><Relationship Id="rId16" Type="http://schemas.openxmlformats.org/officeDocument/2006/relationships/image" Target="../media/image569.png"/><Relationship Id="rId20" Type="http://schemas.openxmlformats.org/officeDocument/2006/relationships/image" Target="../media/image148.png"/><Relationship Id="rId29" Type="http://schemas.openxmlformats.org/officeDocument/2006/relationships/image" Target="../media/image579.png"/><Relationship Id="rId41" Type="http://schemas.openxmlformats.org/officeDocument/2006/relationships/image" Target="../media/image5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0.png"/><Relationship Id="rId11" Type="http://schemas.openxmlformats.org/officeDocument/2006/relationships/image" Target="../media/image565.png"/><Relationship Id="rId24" Type="http://schemas.openxmlformats.org/officeDocument/2006/relationships/image" Target="../media/image574.png"/><Relationship Id="rId32" Type="http://schemas.openxmlformats.org/officeDocument/2006/relationships/image" Target="../media/image581.png"/><Relationship Id="rId37" Type="http://schemas.openxmlformats.org/officeDocument/2006/relationships/image" Target="../media/image586.png"/><Relationship Id="rId40" Type="http://schemas.openxmlformats.org/officeDocument/2006/relationships/image" Target="../media/image588.png"/><Relationship Id="rId45" Type="http://schemas.openxmlformats.org/officeDocument/2006/relationships/image" Target="../media/image592.png"/><Relationship Id="rId5" Type="http://schemas.openxmlformats.org/officeDocument/2006/relationships/image" Target="../media/image559.png"/><Relationship Id="rId15" Type="http://schemas.openxmlformats.org/officeDocument/2006/relationships/image" Target="../media/image568.png"/><Relationship Id="rId23" Type="http://schemas.openxmlformats.org/officeDocument/2006/relationships/image" Target="../media/image573.png"/><Relationship Id="rId28" Type="http://schemas.openxmlformats.org/officeDocument/2006/relationships/image" Target="../media/image578.png"/><Relationship Id="rId36" Type="http://schemas.openxmlformats.org/officeDocument/2006/relationships/image" Target="../media/image585.png"/><Relationship Id="rId10" Type="http://schemas.openxmlformats.org/officeDocument/2006/relationships/image" Target="../media/image564.png"/><Relationship Id="rId19" Type="http://schemas.openxmlformats.org/officeDocument/2006/relationships/image" Target="../media/image572.png"/><Relationship Id="rId31" Type="http://schemas.openxmlformats.org/officeDocument/2006/relationships/image" Target="../media/image159.png"/><Relationship Id="rId44" Type="http://schemas.openxmlformats.org/officeDocument/2006/relationships/image" Target="../media/image42.png"/><Relationship Id="rId4" Type="http://schemas.openxmlformats.org/officeDocument/2006/relationships/image" Target="../media/image558.png"/><Relationship Id="rId9" Type="http://schemas.openxmlformats.org/officeDocument/2006/relationships/image" Target="../media/image563.png"/><Relationship Id="rId14" Type="http://schemas.openxmlformats.org/officeDocument/2006/relationships/image" Target="../media/image567.png"/><Relationship Id="rId22" Type="http://schemas.openxmlformats.org/officeDocument/2006/relationships/image" Target="../media/image150.png"/><Relationship Id="rId27" Type="http://schemas.openxmlformats.org/officeDocument/2006/relationships/image" Target="../media/image577.png"/><Relationship Id="rId30" Type="http://schemas.openxmlformats.org/officeDocument/2006/relationships/image" Target="../media/image580.png"/><Relationship Id="rId35" Type="http://schemas.openxmlformats.org/officeDocument/2006/relationships/image" Target="../media/image584.png"/><Relationship Id="rId43" Type="http://schemas.openxmlformats.org/officeDocument/2006/relationships/image" Target="../media/image591.pn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04.png"/><Relationship Id="rId18" Type="http://schemas.openxmlformats.org/officeDocument/2006/relationships/image" Target="../media/image609.png"/><Relationship Id="rId26" Type="http://schemas.openxmlformats.org/officeDocument/2006/relationships/image" Target="../media/image201.png"/><Relationship Id="rId39" Type="http://schemas.openxmlformats.org/officeDocument/2006/relationships/image" Target="../media/image627.png"/><Relationship Id="rId21" Type="http://schemas.openxmlformats.org/officeDocument/2006/relationships/image" Target="../media/image612.png"/><Relationship Id="rId34" Type="http://schemas.openxmlformats.org/officeDocument/2006/relationships/image" Target="../media/image60.png"/><Relationship Id="rId42" Type="http://schemas.openxmlformats.org/officeDocument/2006/relationships/image" Target="../media/image101.png"/><Relationship Id="rId47" Type="http://schemas.openxmlformats.org/officeDocument/2006/relationships/image" Target="../media/image632.png"/><Relationship Id="rId50" Type="http://schemas.openxmlformats.org/officeDocument/2006/relationships/image" Target="../media/image635.png"/><Relationship Id="rId55" Type="http://schemas.openxmlformats.org/officeDocument/2006/relationships/image" Target="../media/image639.png"/><Relationship Id="rId7" Type="http://schemas.openxmlformats.org/officeDocument/2006/relationships/image" Target="../media/image557.png"/><Relationship Id="rId12" Type="http://schemas.openxmlformats.org/officeDocument/2006/relationships/image" Target="../media/image603.png"/><Relationship Id="rId17" Type="http://schemas.openxmlformats.org/officeDocument/2006/relationships/image" Target="../media/image608.png"/><Relationship Id="rId25" Type="http://schemas.openxmlformats.org/officeDocument/2006/relationships/image" Target="../media/image615.png"/><Relationship Id="rId33" Type="http://schemas.openxmlformats.org/officeDocument/2006/relationships/image" Target="../media/image622.png"/><Relationship Id="rId38" Type="http://schemas.openxmlformats.org/officeDocument/2006/relationships/image" Target="../media/image626.png"/><Relationship Id="rId46" Type="http://schemas.openxmlformats.org/officeDocument/2006/relationships/image" Target="../media/image631.png"/><Relationship Id="rId2" Type="http://schemas.openxmlformats.org/officeDocument/2006/relationships/image" Target="../media/image595.png"/><Relationship Id="rId16" Type="http://schemas.openxmlformats.org/officeDocument/2006/relationships/image" Target="../media/image607.png"/><Relationship Id="rId20" Type="http://schemas.openxmlformats.org/officeDocument/2006/relationships/image" Target="../media/image611.png"/><Relationship Id="rId29" Type="http://schemas.openxmlformats.org/officeDocument/2006/relationships/image" Target="../media/image618.png"/><Relationship Id="rId41" Type="http://schemas.openxmlformats.org/officeDocument/2006/relationships/image" Target="../media/image629.png"/><Relationship Id="rId54" Type="http://schemas.openxmlformats.org/officeDocument/2006/relationships/image" Target="../media/image6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9.png"/><Relationship Id="rId11" Type="http://schemas.openxmlformats.org/officeDocument/2006/relationships/image" Target="../media/image602.png"/><Relationship Id="rId24" Type="http://schemas.openxmlformats.org/officeDocument/2006/relationships/image" Target="../media/image150.png"/><Relationship Id="rId32" Type="http://schemas.openxmlformats.org/officeDocument/2006/relationships/image" Target="../media/image621.png"/><Relationship Id="rId37" Type="http://schemas.openxmlformats.org/officeDocument/2006/relationships/image" Target="../media/image625.png"/><Relationship Id="rId40" Type="http://schemas.openxmlformats.org/officeDocument/2006/relationships/image" Target="../media/image628.png"/><Relationship Id="rId45" Type="http://schemas.openxmlformats.org/officeDocument/2006/relationships/image" Target="../media/image106.png"/><Relationship Id="rId53" Type="http://schemas.openxmlformats.org/officeDocument/2006/relationships/image" Target="../media/image42.png"/><Relationship Id="rId5" Type="http://schemas.openxmlformats.org/officeDocument/2006/relationships/image" Target="../media/image598.png"/><Relationship Id="rId15" Type="http://schemas.openxmlformats.org/officeDocument/2006/relationships/image" Target="../media/image606.png"/><Relationship Id="rId23" Type="http://schemas.openxmlformats.org/officeDocument/2006/relationships/image" Target="../media/image614.png"/><Relationship Id="rId28" Type="http://schemas.openxmlformats.org/officeDocument/2006/relationships/image" Target="../media/image617.png"/><Relationship Id="rId36" Type="http://schemas.openxmlformats.org/officeDocument/2006/relationships/image" Target="../media/image624.png"/><Relationship Id="rId49" Type="http://schemas.openxmlformats.org/officeDocument/2006/relationships/image" Target="../media/image634.png"/><Relationship Id="rId10" Type="http://schemas.openxmlformats.org/officeDocument/2006/relationships/image" Target="../media/image571.png"/><Relationship Id="rId19" Type="http://schemas.openxmlformats.org/officeDocument/2006/relationships/image" Target="../media/image610.png"/><Relationship Id="rId31" Type="http://schemas.openxmlformats.org/officeDocument/2006/relationships/image" Target="../media/image620.png"/><Relationship Id="rId44" Type="http://schemas.openxmlformats.org/officeDocument/2006/relationships/image" Target="../media/image630.png"/><Relationship Id="rId52" Type="http://schemas.openxmlformats.org/officeDocument/2006/relationships/image" Target="../media/image637.png"/><Relationship Id="rId4" Type="http://schemas.openxmlformats.org/officeDocument/2006/relationships/image" Target="../media/image597.png"/><Relationship Id="rId9" Type="http://schemas.openxmlformats.org/officeDocument/2006/relationships/image" Target="../media/image601.png"/><Relationship Id="rId14" Type="http://schemas.openxmlformats.org/officeDocument/2006/relationships/image" Target="../media/image605.png"/><Relationship Id="rId22" Type="http://schemas.openxmlformats.org/officeDocument/2006/relationships/image" Target="../media/image613.png"/><Relationship Id="rId27" Type="http://schemas.openxmlformats.org/officeDocument/2006/relationships/image" Target="../media/image616.png"/><Relationship Id="rId30" Type="http://schemas.openxmlformats.org/officeDocument/2006/relationships/image" Target="../media/image619.png"/><Relationship Id="rId35" Type="http://schemas.openxmlformats.org/officeDocument/2006/relationships/image" Target="../media/image623.png"/><Relationship Id="rId43" Type="http://schemas.openxmlformats.org/officeDocument/2006/relationships/image" Target="../media/image93.png"/><Relationship Id="rId48" Type="http://schemas.openxmlformats.org/officeDocument/2006/relationships/image" Target="../media/image633.png"/><Relationship Id="rId56" Type="http://schemas.openxmlformats.org/officeDocument/2006/relationships/image" Target="../media/image640.png"/><Relationship Id="rId8" Type="http://schemas.openxmlformats.org/officeDocument/2006/relationships/image" Target="../media/image600.png"/><Relationship Id="rId51" Type="http://schemas.openxmlformats.org/officeDocument/2006/relationships/image" Target="../media/image636.png"/><Relationship Id="rId3" Type="http://schemas.openxmlformats.org/officeDocument/2006/relationships/image" Target="../media/image59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3.png"/><Relationship Id="rId5" Type="http://schemas.openxmlformats.org/officeDocument/2006/relationships/image" Target="../media/image642.png"/><Relationship Id="rId4" Type="http://schemas.openxmlformats.org/officeDocument/2006/relationships/image" Target="../media/image6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4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7.png"/><Relationship Id="rId5" Type="http://schemas.openxmlformats.org/officeDocument/2006/relationships/image" Target="../media/image646.png"/><Relationship Id="rId4" Type="http://schemas.openxmlformats.org/officeDocument/2006/relationships/image" Target="../media/image645.png"/></Relationships>
</file>

<file path=ppt/slides/_rels/slide16.xml.rels><?xml version="1.0" encoding="UTF-8" standalone="yes"?>
<Relationships xmlns="http://schemas.openxmlformats.org/package/2006/relationships"><Relationship Id="rId26" Type="http://schemas.openxmlformats.org/officeDocument/2006/relationships/image" Target="../media/image672.png"/><Relationship Id="rId21" Type="http://schemas.openxmlformats.org/officeDocument/2006/relationships/image" Target="../media/image667.png"/><Relationship Id="rId42" Type="http://schemas.openxmlformats.org/officeDocument/2006/relationships/image" Target="../media/image688.png"/><Relationship Id="rId47" Type="http://schemas.openxmlformats.org/officeDocument/2006/relationships/image" Target="../media/image693.png"/><Relationship Id="rId63" Type="http://schemas.openxmlformats.org/officeDocument/2006/relationships/image" Target="../media/image709.png"/><Relationship Id="rId68" Type="http://schemas.openxmlformats.org/officeDocument/2006/relationships/image" Target="../media/image714.png"/><Relationship Id="rId84" Type="http://schemas.openxmlformats.org/officeDocument/2006/relationships/image" Target="../media/image730.png"/><Relationship Id="rId89" Type="http://schemas.openxmlformats.org/officeDocument/2006/relationships/image" Target="../media/image735.png"/><Relationship Id="rId2" Type="http://schemas.openxmlformats.org/officeDocument/2006/relationships/image" Target="../media/image648.png"/><Relationship Id="rId16" Type="http://schemas.openxmlformats.org/officeDocument/2006/relationships/image" Target="../media/image662.png"/><Relationship Id="rId29" Type="http://schemas.openxmlformats.org/officeDocument/2006/relationships/image" Target="../media/image675.png"/><Relationship Id="rId107" Type="http://schemas.openxmlformats.org/officeDocument/2006/relationships/image" Target="../media/image753.png"/><Relationship Id="rId11" Type="http://schemas.openxmlformats.org/officeDocument/2006/relationships/image" Target="../media/image657.png"/><Relationship Id="rId24" Type="http://schemas.openxmlformats.org/officeDocument/2006/relationships/image" Target="../media/image670.png"/><Relationship Id="rId32" Type="http://schemas.openxmlformats.org/officeDocument/2006/relationships/image" Target="../media/image678.png"/><Relationship Id="rId37" Type="http://schemas.openxmlformats.org/officeDocument/2006/relationships/image" Target="../media/image683.png"/><Relationship Id="rId40" Type="http://schemas.openxmlformats.org/officeDocument/2006/relationships/image" Target="../media/image686.png"/><Relationship Id="rId45" Type="http://schemas.openxmlformats.org/officeDocument/2006/relationships/image" Target="../media/image691.png"/><Relationship Id="rId53" Type="http://schemas.openxmlformats.org/officeDocument/2006/relationships/image" Target="../media/image699.png"/><Relationship Id="rId58" Type="http://schemas.openxmlformats.org/officeDocument/2006/relationships/image" Target="../media/image704.png"/><Relationship Id="rId66" Type="http://schemas.openxmlformats.org/officeDocument/2006/relationships/image" Target="../media/image712.png"/><Relationship Id="rId74" Type="http://schemas.openxmlformats.org/officeDocument/2006/relationships/image" Target="../media/image720.png"/><Relationship Id="rId79" Type="http://schemas.openxmlformats.org/officeDocument/2006/relationships/image" Target="../media/image725.png"/><Relationship Id="rId87" Type="http://schemas.openxmlformats.org/officeDocument/2006/relationships/image" Target="../media/image733.png"/><Relationship Id="rId102" Type="http://schemas.openxmlformats.org/officeDocument/2006/relationships/image" Target="../media/image748.png"/><Relationship Id="rId110" Type="http://schemas.openxmlformats.org/officeDocument/2006/relationships/image" Target="../media/image9.png"/><Relationship Id="rId5" Type="http://schemas.openxmlformats.org/officeDocument/2006/relationships/image" Target="../media/image651.png"/><Relationship Id="rId61" Type="http://schemas.openxmlformats.org/officeDocument/2006/relationships/image" Target="../media/image707.png"/><Relationship Id="rId82" Type="http://schemas.openxmlformats.org/officeDocument/2006/relationships/image" Target="../media/image728.png"/><Relationship Id="rId90" Type="http://schemas.openxmlformats.org/officeDocument/2006/relationships/image" Target="../media/image736.png"/><Relationship Id="rId95" Type="http://schemas.openxmlformats.org/officeDocument/2006/relationships/image" Target="../media/image741.png"/><Relationship Id="rId19" Type="http://schemas.openxmlformats.org/officeDocument/2006/relationships/image" Target="../media/image665.png"/><Relationship Id="rId14" Type="http://schemas.openxmlformats.org/officeDocument/2006/relationships/image" Target="../media/image660.png"/><Relationship Id="rId22" Type="http://schemas.openxmlformats.org/officeDocument/2006/relationships/image" Target="../media/image668.png"/><Relationship Id="rId27" Type="http://schemas.openxmlformats.org/officeDocument/2006/relationships/image" Target="../media/image673.png"/><Relationship Id="rId30" Type="http://schemas.openxmlformats.org/officeDocument/2006/relationships/image" Target="../media/image676.png"/><Relationship Id="rId35" Type="http://schemas.openxmlformats.org/officeDocument/2006/relationships/image" Target="../media/image681.png"/><Relationship Id="rId43" Type="http://schemas.openxmlformats.org/officeDocument/2006/relationships/image" Target="../media/image689.png"/><Relationship Id="rId48" Type="http://schemas.openxmlformats.org/officeDocument/2006/relationships/image" Target="../media/image694.png"/><Relationship Id="rId56" Type="http://schemas.openxmlformats.org/officeDocument/2006/relationships/image" Target="../media/image702.png"/><Relationship Id="rId64" Type="http://schemas.openxmlformats.org/officeDocument/2006/relationships/image" Target="../media/image710.png"/><Relationship Id="rId69" Type="http://schemas.openxmlformats.org/officeDocument/2006/relationships/image" Target="../media/image715.png"/><Relationship Id="rId77" Type="http://schemas.openxmlformats.org/officeDocument/2006/relationships/image" Target="../media/image723.png"/><Relationship Id="rId100" Type="http://schemas.openxmlformats.org/officeDocument/2006/relationships/image" Target="../media/image746.png"/><Relationship Id="rId105" Type="http://schemas.openxmlformats.org/officeDocument/2006/relationships/image" Target="../media/image751.png"/><Relationship Id="rId8" Type="http://schemas.openxmlformats.org/officeDocument/2006/relationships/image" Target="../media/image654.png"/><Relationship Id="rId51" Type="http://schemas.openxmlformats.org/officeDocument/2006/relationships/image" Target="../media/image697.png"/><Relationship Id="rId72" Type="http://schemas.openxmlformats.org/officeDocument/2006/relationships/image" Target="../media/image718.png"/><Relationship Id="rId80" Type="http://schemas.openxmlformats.org/officeDocument/2006/relationships/image" Target="../media/image726.png"/><Relationship Id="rId85" Type="http://schemas.openxmlformats.org/officeDocument/2006/relationships/image" Target="../media/image731.png"/><Relationship Id="rId93" Type="http://schemas.openxmlformats.org/officeDocument/2006/relationships/image" Target="../media/image739.png"/><Relationship Id="rId98" Type="http://schemas.openxmlformats.org/officeDocument/2006/relationships/image" Target="../media/image744.png"/><Relationship Id="rId3" Type="http://schemas.openxmlformats.org/officeDocument/2006/relationships/image" Target="../media/image649.png"/><Relationship Id="rId12" Type="http://schemas.openxmlformats.org/officeDocument/2006/relationships/image" Target="../media/image658.png"/><Relationship Id="rId17" Type="http://schemas.openxmlformats.org/officeDocument/2006/relationships/image" Target="../media/image663.png"/><Relationship Id="rId25" Type="http://schemas.openxmlformats.org/officeDocument/2006/relationships/image" Target="../media/image671.png"/><Relationship Id="rId33" Type="http://schemas.openxmlformats.org/officeDocument/2006/relationships/image" Target="../media/image679.png"/><Relationship Id="rId38" Type="http://schemas.openxmlformats.org/officeDocument/2006/relationships/image" Target="../media/image684.png"/><Relationship Id="rId46" Type="http://schemas.openxmlformats.org/officeDocument/2006/relationships/image" Target="../media/image692.png"/><Relationship Id="rId59" Type="http://schemas.openxmlformats.org/officeDocument/2006/relationships/image" Target="../media/image705.png"/><Relationship Id="rId67" Type="http://schemas.openxmlformats.org/officeDocument/2006/relationships/image" Target="../media/image713.png"/><Relationship Id="rId103" Type="http://schemas.openxmlformats.org/officeDocument/2006/relationships/image" Target="../media/image749.png"/><Relationship Id="rId108" Type="http://schemas.openxmlformats.org/officeDocument/2006/relationships/image" Target="../media/image754.png"/><Relationship Id="rId20" Type="http://schemas.openxmlformats.org/officeDocument/2006/relationships/image" Target="../media/image666.png"/><Relationship Id="rId41" Type="http://schemas.openxmlformats.org/officeDocument/2006/relationships/image" Target="../media/image687.png"/><Relationship Id="rId54" Type="http://schemas.openxmlformats.org/officeDocument/2006/relationships/image" Target="../media/image700.png"/><Relationship Id="rId62" Type="http://schemas.openxmlformats.org/officeDocument/2006/relationships/image" Target="../media/image708.png"/><Relationship Id="rId70" Type="http://schemas.openxmlformats.org/officeDocument/2006/relationships/image" Target="../media/image716.png"/><Relationship Id="rId75" Type="http://schemas.openxmlformats.org/officeDocument/2006/relationships/image" Target="../media/image721.png"/><Relationship Id="rId83" Type="http://schemas.openxmlformats.org/officeDocument/2006/relationships/image" Target="../media/image729.png"/><Relationship Id="rId88" Type="http://schemas.openxmlformats.org/officeDocument/2006/relationships/image" Target="../media/image734.png"/><Relationship Id="rId91" Type="http://schemas.openxmlformats.org/officeDocument/2006/relationships/image" Target="../media/image737.png"/><Relationship Id="rId96" Type="http://schemas.openxmlformats.org/officeDocument/2006/relationships/image" Target="../media/image742.png"/><Relationship Id="rId111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2.png"/><Relationship Id="rId15" Type="http://schemas.openxmlformats.org/officeDocument/2006/relationships/image" Target="../media/image661.png"/><Relationship Id="rId23" Type="http://schemas.openxmlformats.org/officeDocument/2006/relationships/image" Target="../media/image669.png"/><Relationship Id="rId28" Type="http://schemas.openxmlformats.org/officeDocument/2006/relationships/image" Target="../media/image674.png"/><Relationship Id="rId36" Type="http://schemas.openxmlformats.org/officeDocument/2006/relationships/image" Target="../media/image682.png"/><Relationship Id="rId49" Type="http://schemas.openxmlformats.org/officeDocument/2006/relationships/image" Target="../media/image695.png"/><Relationship Id="rId57" Type="http://schemas.openxmlformats.org/officeDocument/2006/relationships/image" Target="../media/image703.png"/><Relationship Id="rId106" Type="http://schemas.openxmlformats.org/officeDocument/2006/relationships/image" Target="../media/image752.png"/><Relationship Id="rId10" Type="http://schemas.openxmlformats.org/officeDocument/2006/relationships/image" Target="../media/image656.png"/><Relationship Id="rId31" Type="http://schemas.openxmlformats.org/officeDocument/2006/relationships/image" Target="../media/image677.png"/><Relationship Id="rId44" Type="http://schemas.openxmlformats.org/officeDocument/2006/relationships/image" Target="../media/image690.png"/><Relationship Id="rId52" Type="http://schemas.openxmlformats.org/officeDocument/2006/relationships/image" Target="../media/image698.png"/><Relationship Id="rId60" Type="http://schemas.openxmlformats.org/officeDocument/2006/relationships/image" Target="../media/image706.png"/><Relationship Id="rId65" Type="http://schemas.openxmlformats.org/officeDocument/2006/relationships/image" Target="../media/image711.png"/><Relationship Id="rId73" Type="http://schemas.openxmlformats.org/officeDocument/2006/relationships/image" Target="../media/image719.png"/><Relationship Id="rId78" Type="http://schemas.openxmlformats.org/officeDocument/2006/relationships/image" Target="../media/image724.png"/><Relationship Id="rId81" Type="http://schemas.openxmlformats.org/officeDocument/2006/relationships/image" Target="../media/image727.png"/><Relationship Id="rId86" Type="http://schemas.openxmlformats.org/officeDocument/2006/relationships/image" Target="../media/image732.png"/><Relationship Id="rId94" Type="http://schemas.openxmlformats.org/officeDocument/2006/relationships/image" Target="../media/image740.png"/><Relationship Id="rId99" Type="http://schemas.openxmlformats.org/officeDocument/2006/relationships/image" Target="../media/image745.png"/><Relationship Id="rId101" Type="http://schemas.openxmlformats.org/officeDocument/2006/relationships/image" Target="../media/image747.png"/><Relationship Id="rId4" Type="http://schemas.openxmlformats.org/officeDocument/2006/relationships/image" Target="../media/image650.png"/><Relationship Id="rId9" Type="http://schemas.openxmlformats.org/officeDocument/2006/relationships/image" Target="../media/image655.png"/><Relationship Id="rId13" Type="http://schemas.openxmlformats.org/officeDocument/2006/relationships/image" Target="../media/image659.png"/><Relationship Id="rId18" Type="http://schemas.openxmlformats.org/officeDocument/2006/relationships/image" Target="../media/image664.png"/><Relationship Id="rId39" Type="http://schemas.openxmlformats.org/officeDocument/2006/relationships/image" Target="../media/image685.png"/><Relationship Id="rId109" Type="http://schemas.openxmlformats.org/officeDocument/2006/relationships/image" Target="../media/image42.png"/><Relationship Id="rId34" Type="http://schemas.openxmlformats.org/officeDocument/2006/relationships/image" Target="../media/image680.png"/><Relationship Id="rId50" Type="http://schemas.openxmlformats.org/officeDocument/2006/relationships/image" Target="../media/image696.png"/><Relationship Id="rId55" Type="http://schemas.openxmlformats.org/officeDocument/2006/relationships/image" Target="../media/image701.png"/><Relationship Id="rId76" Type="http://schemas.openxmlformats.org/officeDocument/2006/relationships/image" Target="../media/image722.png"/><Relationship Id="rId97" Type="http://schemas.openxmlformats.org/officeDocument/2006/relationships/image" Target="../media/image743.png"/><Relationship Id="rId104" Type="http://schemas.openxmlformats.org/officeDocument/2006/relationships/image" Target="../media/image750.png"/><Relationship Id="rId7" Type="http://schemas.openxmlformats.org/officeDocument/2006/relationships/image" Target="../media/image653.png"/><Relationship Id="rId71" Type="http://schemas.openxmlformats.org/officeDocument/2006/relationships/image" Target="../media/image717.png"/><Relationship Id="rId92" Type="http://schemas.openxmlformats.org/officeDocument/2006/relationships/image" Target="../media/image73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9.png"/><Relationship Id="rId3" Type="http://schemas.openxmlformats.org/officeDocument/2006/relationships/image" Target="../media/image755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58.png"/><Relationship Id="rId5" Type="http://schemas.openxmlformats.org/officeDocument/2006/relationships/image" Target="../media/image757.png"/><Relationship Id="rId4" Type="http://schemas.openxmlformats.org/officeDocument/2006/relationships/image" Target="../media/image75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1.png"/><Relationship Id="rId2" Type="http://schemas.openxmlformats.org/officeDocument/2006/relationships/image" Target="../media/image760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png"/><Relationship Id="rId4" Type="http://schemas.openxmlformats.org/officeDocument/2006/relationships/image" Target="../media/image76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26" Type="http://schemas.openxmlformats.org/officeDocument/2006/relationships/image" Target="../media/image35.png"/><Relationship Id="rId3" Type="http://schemas.openxmlformats.org/officeDocument/2006/relationships/image" Target="../media/image12.png"/><Relationship Id="rId21" Type="http://schemas.openxmlformats.org/officeDocument/2006/relationships/image" Target="../media/image30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5" Type="http://schemas.openxmlformats.org/officeDocument/2006/relationships/image" Target="../media/image34.png"/><Relationship Id="rId33" Type="http://schemas.openxmlformats.org/officeDocument/2006/relationships/image" Target="../media/image42.png"/><Relationship Id="rId2" Type="http://schemas.openxmlformats.org/officeDocument/2006/relationships/image" Target="../media/image11.png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29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24" Type="http://schemas.openxmlformats.org/officeDocument/2006/relationships/image" Target="../media/image33.png"/><Relationship Id="rId32" Type="http://schemas.openxmlformats.org/officeDocument/2006/relationships/image" Target="../media/image41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23" Type="http://schemas.openxmlformats.org/officeDocument/2006/relationships/image" Target="../media/image32.png"/><Relationship Id="rId28" Type="http://schemas.openxmlformats.org/officeDocument/2006/relationships/image" Target="../media/image37.pn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31" Type="http://schemas.openxmlformats.org/officeDocument/2006/relationships/image" Target="../media/image40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Relationship Id="rId22" Type="http://schemas.openxmlformats.org/officeDocument/2006/relationships/image" Target="../media/image31.png"/><Relationship Id="rId27" Type="http://schemas.openxmlformats.org/officeDocument/2006/relationships/image" Target="../media/image36.png"/><Relationship Id="rId30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4.png"/><Relationship Id="rId18" Type="http://schemas.openxmlformats.org/officeDocument/2006/relationships/image" Target="../media/image59.png"/><Relationship Id="rId26" Type="http://schemas.openxmlformats.org/officeDocument/2006/relationships/image" Target="../media/image67.png"/><Relationship Id="rId39" Type="http://schemas.openxmlformats.org/officeDocument/2006/relationships/image" Target="../media/image80.png"/><Relationship Id="rId21" Type="http://schemas.openxmlformats.org/officeDocument/2006/relationships/image" Target="../media/image62.png"/><Relationship Id="rId34" Type="http://schemas.openxmlformats.org/officeDocument/2006/relationships/image" Target="../media/image75.png"/><Relationship Id="rId42" Type="http://schemas.openxmlformats.org/officeDocument/2006/relationships/image" Target="../media/image83.png"/><Relationship Id="rId47" Type="http://schemas.openxmlformats.org/officeDocument/2006/relationships/image" Target="../media/image88.png"/><Relationship Id="rId50" Type="http://schemas.openxmlformats.org/officeDocument/2006/relationships/image" Target="../media/image91.png"/><Relationship Id="rId55" Type="http://schemas.openxmlformats.org/officeDocument/2006/relationships/image" Target="../media/image96.png"/><Relationship Id="rId63" Type="http://schemas.openxmlformats.org/officeDocument/2006/relationships/image" Target="../media/image104.png"/><Relationship Id="rId68" Type="http://schemas.openxmlformats.org/officeDocument/2006/relationships/image" Target="../media/image109.png"/><Relationship Id="rId76" Type="http://schemas.openxmlformats.org/officeDocument/2006/relationships/image" Target="../media/image117.png"/><Relationship Id="rId84" Type="http://schemas.openxmlformats.org/officeDocument/2006/relationships/image" Target="../media/image125.png"/><Relationship Id="rId89" Type="http://schemas.openxmlformats.org/officeDocument/2006/relationships/image" Target="../media/image130.png"/><Relationship Id="rId7" Type="http://schemas.openxmlformats.org/officeDocument/2006/relationships/image" Target="../media/image48.png"/><Relationship Id="rId71" Type="http://schemas.openxmlformats.org/officeDocument/2006/relationships/image" Target="../media/image112.png"/><Relationship Id="rId92" Type="http://schemas.openxmlformats.org/officeDocument/2006/relationships/image" Target="../media/image133.png"/><Relationship Id="rId2" Type="http://schemas.openxmlformats.org/officeDocument/2006/relationships/image" Target="../media/image43.png"/><Relationship Id="rId16" Type="http://schemas.openxmlformats.org/officeDocument/2006/relationships/image" Target="../media/image57.png"/><Relationship Id="rId29" Type="http://schemas.openxmlformats.org/officeDocument/2006/relationships/image" Target="../media/image70.png"/><Relationship Id="rId11" Type="http://schemas.openxmlformats.org/officeDocument/2006/relationships/image" Target="../media/image52.png"/><Relationship Id="rId24" Type="http://schemas.openxmlformats.org/officeDocument/2006/relationships/image" Target="../media/image65.png"/><Relationship Id="rId32" Type="http://schemas.openxmlformats.org/officeDocument/2006/relationships/image" Target="../media/image73.png"/><Relationship Id="rId37" Type="http://schemas.openxmlformats.org/officeDocument/2006/relationships/image" Target="../media/image78.png"/><Relationship Id="rId40" Type="http://schemas.openxmlformats.org/officeDocument/2006/relationships/image" Target="../media/image81.png"/><Relationship Id="rId45" Type="http://schemas.openxmlformats.org/officeDocument/2006/relationships/image" Target="../media/image86.png"/><Relationship Id="rId53" Type="http://schemas.openxmlformats.org/officeDocument/2006/relationships/image" Target="../media/image94.png"/><Relationship Id="rId58" Type="http://schemas.openxmlformats.org/officeDocument/2006/relationships/image" Target="../media/image99.png"/><Relationship Id="rId66" Type="http://schemas.openxmlformats.org/officeDocument/2006/relationships/image" Target="../media/image107.png"/><Relationship Id="rId74" Type="http://schemas.openxmlformats.org/officeDocument/2006/relationships/image" Target="../media/image115.png"/><Relationship Id="rId79" Type="http://schemas.openxmlformats.org/officeDocument/2006/relationships/image" Target="../media/image120.png"/><Relationship Id="rId87" Type="http://schemas.openxmlformats.org/officeDocument/2006/relationships/image" Target="../media/image128.png"/><Relationship Id="rId5" Type="http://schemas.openxmlformats.org/officeDocument/2006/relationships/image" Target="../media/image46.png"/><Relationship Id="rId61" Type="http://schemas.openxmlformats.org/officeDocument/2006/relationships/image" Target="../media/image102.png"/><Relationship Id="rId82" Type="http://schemas.openxmlformats.org/officeDocument/2006/relationships/image" Target="../media/image123.png"/><Relationship Id="rId90" Type="http://schemas.openxmlformats.org/officeDocument/2006/relationships/image" Target="../media/image131.png"/><Relationship Id="rId95" Type="http://schemas.openxmlformats.org/officeDocument/2006/relationships/image" Target="../media/image42.png"/><Relationship Id="rId19" Type="http://schemas.openxmlformats.org/officeDocument/2006/relationships/image" Target="../media/image60.png"/><Relationship Id="rId14" Type="http://schemas.openxmlformats.org/officeDocument/2006/relationships/image" Target="../media/image55.png"/><Relationship Id="rId22" Type="http://schemas.openxmlformats.org/officeDocument/2006/relationships/image" Target="../media/image63.png"/><Relationship Id="rId27" Type="http://schemas.openxmlformats.org/officeDocument/2006/relationships/image" Target="../media/image68.png"/><Relationship Id="rId30" Type="http://schemas.openxmlformats.org/officeDocument/2006/relationships/image" Target="../media/image71.png"/><Relationship Id="rId35" Type="http://schemas.openxmlformats.org/officeDocument/2006/relationships/image" Target="../media/image76.png"/><Relationship Id="rId43" Type="http://schemas.openxmlformats.org/officeDocument/2006/relationships/image" Target="../media/image84.png"/><Relationship Id="rId48" Type="http://schemas.openxmlformats.org/officeDocument/2006/relationships/image" Target="../media/image89.png"/><Relationship Id="rId56" Type="http://schemas.openxmlformats.org/officeDocument/2006/relationships/image" Target="../media/image97.png"/><Relationship Id="rId64" Type="http://schemas.openxmlformats.org/officeDocument/2006/relationships/image" Target="../media/image105.png"/><Relationship Id="rId69" Type="http://schemas.openxmlformats.org/officeDocument/2006/relationships/image" Target="../media/image110.png"/><Relationship Id="rId77" Type="http://schemas.openxmlformats.org/officeDocument/2006/relationships/image" Target="../media/image118.png"/><Relationship Id="rId8" Type="http://schemas.openxmlformats.org/officeDocument/2006/relationships/image" Target="../media/image49.png"/><Relationship Id="rId51" Type="http://schemas.openxmlformats.org/officeDocument/2006/relationships/image" Target="../media/image92.png"/><Relationship Id="rId72" Type="http://schemas.openxmlformats.org/officeDocument/2006/relationships/image" Target="../media/image113.png"/><Relationship Id="rId80" Type="http://schemas.openxmlformats.org/officeDocument/2006/relationships/image" Target="../media/image121.png"/><Relationship Id="rId85" Type="http://schemas.openxmlformats.org/officeDocument/2006/relationships/image" Target="../media/image126.png"/><Relationship Id="rId93" Type="http://schemas.openxmlformats.org/officeDocument/2006/relationships/image" Target="../media/image134.png"/><Relationship Id="rId3" Type="http://schemas.openxmlformats.org/officeDocument/2006/relationships/image" Target="../media/image44.png"/><Relationship Id="rId12" Type="http://schemas.openxmlformats.org/officeDocument/2006/relationships/image" Target="../media/image53.png"/><Relationship Id="rId17" Type="http://schemas.openxmlformats.org/officeDocument/2006/relationships/image" Target="../media/image58.png"/><Relationship Id="rId25" Type="http://schemas.openxmlformats.org/officeDocument/2006/relationships/image" Target="../media/image66.png"/><Relationship Id="rId33" Type="http://schemas.openxmlformats.org/officeDocument/2006/relationships/image" Target="../media/image74.png"/><Relationship Id="rId38" Type="http://schemas.openxmlformats.org/officeDocument/2006/relationships/image" Target="../media/image79.png"/><Relationship Id="rId46" Type="http://schemas.openxmlformats.org/officeDocument/2006/relationships/image" Target="../media/image87.png"/><Relationship Id="rId59" Type="http://schemas.openxmlformats.org/officeDocument/2006/relationships/image" Target="../media/image100.png"/><Relationship Id="rId67" Type="http://schemas.openxmlformats.org/officeDocument/2006/relationships/image" Target="../media/image108.png"/><Relationship Id="rId20" Type="http://schemas.openxmlformats.org/officeDocument/2006/relationships/image" Target="../media/image61.png"/><Relationship Id="rId41" Type="http://schemas.openxmlformats.org/officeDocument/2006/relationships/image" Target="../media/image82.png"/><Relationship Id="rId54" Type="http://schemas.openxmlformats.org/officeDocument/2006/relationships/image" Target="../media/image95.png"/><Relationship Id="rId62" Type="http://schemas.openxmlformats.org/officeDocument/2006/relationships/image" Target="../media/image103.png"/><Relationship Id="rId70" Type="http://schemas.openxmlformats.org/officeDocument/2006/relationships/image" Target="../media/image111.png"/><Relationship Id="rId75" Type="http://schemas.openxmlformats.org/officeDocument/2006/relationships/image" Target="../media/image116.png"/><Relationship Id="rId83" Type="http://schemas.openxmlformats.org/officeDocument/2006/relationships/image" Target="../media/image124.png"/><Relationship Id="rId88" Type="http://schemas.openxmlformats.org/officeDocument/2006/relationships/image" Target="../media/image129.png"/><Relationship Id="rId91" Type="http://schemas.openxmlformats.org/officeDocument/2006/relationships/image" Target="../media/image1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15" Type="http://schemas.openxmlformats.org/officeDocument/2006/relationships/image" Target="../media/image56.png"/><Relationship Id="rId23" Type="http://schemas.openxmlformats.org/officeDocument/2006/relationships/image" Target="../media/image64.png"/><Relationship Id="rId28" Type="http://schemas.openxmlformats.org/officeDocument/2006/relationships/image" Target="../media/image69.png"/><Relationship Id="rId36" Type="http://schemas.openxmlformats.org/officeDocument/2006/relationships/image" Target="../media/image77.png"/><Relationship Id="rId49" Type="http://schemas.openxmlformats.org/officeDocument/2006/relationships/image" Target="../media/image90.png"/><Relationship Id="rId57" Type="http://schemas.openxmlformats.org/officeDocument/2006/relationships/image" Target="../media/image98.png"/><Relationship Id="rId10" Type="http://schemas.openxmlformats.org/officeDocument/2006/relationships/image" Target="../media/image51.png"/><Relationship Id="rId31" Type="http://schemas.openxmlformats.org/officeDocument/2006/relationships/image" Target="../media/image72.png"/><Relationship Id="rId44" Type="http://schemas.openxmlformats.org/officeDocument/2006/relationships/image" Target="../media/image85.png"/><Relationship Id="rId52" Type="http://schemas.openxmlformats.org/officeDocument/2006/relationships/image" Target="../media/image93.png"/><Relationship Id="rId60" Type="http://schemas.openxmlformats.org/officeDocument/2006/relationships/image" Target="../media/image101.png"/><Relationship Id="rId65" Type="http://schemas.openxmlformats.org/officeDocument/2006/relationships/image" Target="../media/image106.png"/><Relationship Id="rId73" Type="http://schemas.openxmlformats.org/officeDocument/2006/relationships/image" Target="../media/image114.png"/><Relationship Id="rId78" Type="http://schemas.openxmlformats.org/officeDocument/2006/relationships/image" Target="../media/image119.png"/><Relationship Id="rId81" Type="http://schemas.openxmlformats.org/officeDocument/2006/relationships/image" Target="../media/image122.png"/><Relationship Id="rId86" Type="http://schemas.openxmlformats.org/officeDocument/2006/relationships/image" Target="../media/image127.png"/><Relationship Id="rId94" Type="http://schemas.openxmlformats.org/officeDocument/2006/relationships/image" Target="../media/image135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13" Type="http://schemas.openxmlformats.org/officeDocument/2006/relationships/image" Target="../media/image147.png"/><Relationship Id="rId18" Type="http://schemas.openxmlformats.org/officeDocument/2006/relationships/image" Target="../media/image152.png"/><Relationship Id="rId26" Type="http://schemas.openxmlformats.org/officeDocument/2006/relationships/image" Target="../media/image160.png"/><Relationship Id="rId39" Type="http://schemas.openxmlformats.org/officeDocument/2006/relationships/image" Target="../media/image173.png"/><Relationship Id="rId3" Type="http://schemas.openxmlformats.org/officeDocument/2006/relationships/image" Target="../media/image137.png"/><Relationship Id="rId21" Type="http://schemas.openxmlformats.org/officeDocument/2006/relationships/image" Target="../media/image155.png"/><Relationship Id="rId34" Type="http://schemas.openxmlformats.org/officeDocument/2006/relationships/image" Target="../media/image168.png"/><Relationship Id="rId42" Type="http://schemas.openxmlformats.org/officeDocument/2006/relationships/image" Target="../media/image42.png"/><Relationship Id="rId7" Type="http://schemas.openxmlformats.org/officeDocument/2006/relationships/image" Target="../media/image141.png"/><Relationship Id="rId12" Type="http://schemas.openxmlformats.org/officeDocument/2006/relationships/image" Target="../media/image146.png"/><Relationship Id="rId17" Type="http://schemas.openxmlformats.org/officeDocument/2006/relationships/image" Target="../media/image151.png"/><Relationship Id="rId25" Type="http://schemas.openxmlformats.org/officeDocument/2006/relationships/image" Target="../media/image159.png"/><Relationship Id="rId33" Type="http://schemas.openxmlformats.org/officeDocument/2006/relationships/image" Target="../media/image167.png"/><Relationship Id="rId38" Type="http://schemas.openxmlformats.org/officeDocument/2006/relationships/image" Target="../media/image172.png"/><Relationship Id="rId2" Type="http://schemas.openxmlformats.org/officeDocument/2006/relationships/image" Target="../media/image136.png"/><Relationship Id="rId16" Type="http://schemas.openxmlformats.org/officeDocument/2006/relationships/image" Target="../media/image150.png"/><Relationship Id="rId20" Type="http://schemas.openxmlformats.org/officeDocument/2006/relationships/image" Target="../media/image154.png"/><Relationship Id="rId29" Type="http://schemas.openxmlformats.org/officeDocument/2006/relationships/image" Target="../media/image163.png"/><Relationship Id="rId41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0.png"/><Relationship Id="rId11" Type="http://schemas.openxmlformats.org/officeDocument/2006/relationships/image" Target="../media/image145.png"/><Relationship Id="rId24" Type="http://schemas.openxmlformats.org/officeDocument/2006/relationships/image" Target="../media/image158.png"/><Relationship Id="rId32" Type="http://schemas.openxmlformats.org/officeDocument/2006/relationships/image" Target="../media/image166.png"/><Relationship Id="rId37" Type="http://schemas.openxmlformats.org/officeDocument/2006/relationships/image" Target="../media/image171.png"/><Relationship Id="rId40" Type="http://schemas.openxmlformats.org/officeDocument/2006/relationships/image" Target="../media/image174.png"/><Relationship Id="rId5" Type="http://schemas.openxmlformats.org/officeDocument/2006/relationships/image" Target="../media/image139.png"/><Relationship Id="rId15" Type="http://schemas.openxmlformats.org/officeDocument/2006/relationships/image" Target="../media/image149.png"/><Relationship Id="rId23" Type="http://schemas.openxmlformats.org/officeDocument/2006/relationships/image" Target="../media/image157.png"/><Relationship Id="rId28" Type="http://schemas.openxmlformats.org/officeDocument/2006/relationships/image" Target="../media/image162.png"/><Relationship Id="rId36" Type="http://schemas.openxmlformats.org/officeDocument/2006/relationships/image" Target="../media/image170.png"/><Relationship Id="rId10" Type="http://schemas.openxmlformats.org/officeDocument/2006/relationships/image" Target="../media/image144.png"/><Relationship Id="rId19" Type="http://schemas.openxmlformats.org/officeDocument/2006/relationships/image" Target="../media/image153.png"/><Relationship Id="rId31" Type="http://schemas.openxmlformats.org/officeDocument/2006/relationships/image" Target="../media/image165.png"/><Relationship Id="rId4" Type="http://schemas.openxmlformats.org/officeDocument/2006/relationships/image" Target="../media/image138.png"/><Relationship Id="rId9" Type="http://schemas.openxmlformats.org/officeDocument/2006/relationships/image" Target="../media/image143.png"/><Relationship Id="rId14" Type="http://schemas.openxmlformats.org/officeDocument/2006/relationships/image" Target="../media/image148.png"/><Relationship Id="rId22" Type="http://schemas.openxmlformats.org/officeDocument/2006/relationships/image" Target="../media/image156.png"/><Relationship Id="rId27" Type="http://schemas.openxmlformats.org/officeDocument/2006/relationships/image" Target="../media/image161.png"/><Relationship Id="rId30" Type="http://schemas.openxmlformats.org/officeDocument/2006/relationships/image" Target="../media/image164.png"/><Relationship Id="rId35" Type="http://schemas.openxmlformats.org/officeDocument/2006/relationships/image" Target="../media/image169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84.png"/><Relationship Id="rId18" Type="http://schemas.openxmlformats.org/officeDocument/2006/relationships/image" Target="../media/image189.png"/><Relationship Id="rId26" Type="http://schemas.openxmlformats.org/officeDocument/2006/relationships/image" Target="../media/image197.png"/><Relationship Id="rId39" Type="http://schemas.openxmlformats.org/officeDocument/2006/relationships/image" Target="../media/image206.png"/><Relationship Id="rId3" Type="http://schemas.openxmlformats.org/officeDocument/2006/relationships/image" Target="../media/image175.png"/><Relationship Id="rId21" Type="http://schemas.openxmlformats.org/officeDocument/2006/relationships/image" Target="../media/image192.png"/><Relationship Id="rId34" Type="http://schemas.openxmlformats.org/officeDocument/2006/relationships/image" Target="../media/image60.png"/><Relationship Id="rId42" Type="http://schemas.openxmlformats.org/officeDocument/2006/relationships/image" Target="../media/image209.png"/><Relationship Id="rId47" Type="http://schemas.openxmlformats.org/officeDocument/2006/relationships/image" Target="../media/image214.png"/><Relationship Id="rId50" Type="http://schemas.openxmlformats.org/officeDocument/2006/relationships/image" Target="../media/image217.png"/><Relationship Id="rId7" Type="http://schemas.openxmlformats.org/officeDocument/2006/relationships/image" Target="../media/image179.png"/><Relationship Id="rId12" Type="http://schemas.openxmlformats.org/officeDocument/2006/relationships/image" Target="../media/image183.png"/><Relationship Id="rId17" Type="http://schemas.openxmlformats.org/officeDocument/2006/relationships/image" Target="../media/image188.png"/><Relationship Id="rId25" Type="http://schemas.openxmlformats.org/officeDocument/2006/relationships/image" Target="../media/image196.png"/><Relationship Id="rId33" Type="http://schemas.openxmlformats.org/officeDocument/2006/relationships/image" Target="../media/image203.png"/><Relationship Id="rId38" Type="http://schemas.openxmlformats.org/officeDocument/2006/relationships/image" Target="../media/image106.png"/><Relationship Id="rId46" Type="http://schemas.openxmlformats.org/officeDocument/2006/relationships/image" Target="../media/image213.png"/><Relationship Id="rId2" Type="http://schemas.openxmlformats.org/officeDocument/2006/relationships/image" Target="../media/image173.png"/><Relationship Id="rId16" Type="http://schemas.openxmlformats.org/officeDocument/2006/relationships/image" Target="../media/image187.png"/><Relationship Id="rId20" Type="http://schemas.openxmlformats.org/officeDocument/2006/relationships/image" Target="../media/image191.png"/><Relationship Id="rId29" Type="http://schemas.openxmlformats.org/officeDocument/2006/relationships/image" Target="../media/image66.png"/><Relationship Id="rId41" Type="http://schemas.openxmlformats.org/officeDocument/2006/relationships/image" Target="../media/image20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8.png"/><Relationship Id="rId11" Type="http://schemas.openxmlformats.org/officeDocument/2006/relationships/image" Target="../media/image182.png"/><Relationship Id="rId24" Type="http://schemas.openxmlformats.org/officeDocument/2006/relationships/image" Target="../media/image195.png"/><Relationship Id="rId32" Type="http://schemas.openxmlformats.org/officeDocument/2006/relationships/image" Target="../media/image202.png"/><Relationship Id="rId37" Type="http://schemas.openxmlformats.org/officeDocument/2006/relationships/image" Target="../media/image205.png"/><Relationship Id="rId40" Type="http://schemas.openxmlformats.org/officeDocument/2006/relationships/image" Target="../media/image207.png"/><Relationship Id="rId45" Type="http://schemas.openxmlformats.org/officeDocument/2006/relationships/image" Target="../media/image212.png"/><Relationship Id="rId53" Type="http://schemas.openxmlformats.org/officeDocument/2006/relationships/image" Target="../media/image42.png"/><Relationship Id="rId5" Type="http://schemas.openxmlformats.org/officeDocument/2006/relationships/image" Target="../media/image177.png"/><Relationship Id="rId15" Type="http://schemas.openxmlformats.org/officeDocument/2006/relationships/image" Target="../media/image186.png"/><Relationship Id="rId23" Type="http://schemas.openxmlformats.org/officeDocument/2006/relationships/image" Target="../media/image194.png"/><Relationship Id="rId28" Type="http://schemas.openxmlformats.org/officeDocument/2006/relationships/image" Target="../media/image199.png"/><Relationship Id="rId36" Type="http://schemas.openxmlformats.org/officeDocument/2006/relationships/image" Target="../media/image101.png"/><Relationship Id="rId49" Type="http://schemas.openxmlformats.org/officeDocument/2006/relationships/image" Target="../media/image216.png"/><Relationship Id="rId10" Type="http://schemas.openxmlformats.org/officeDocument/2006/relationships/image" Target="../media/image161.png"/><Relationship Id="rId19" Type="http://schemas.openxmlformats.org/officeDocument/2006/relationships/image" Target="../media/image190.png"/><Relationship Id="rId31" Type="http://schemas.openxmlformats.org/officeDocument/2006/relationships/image" Target="../media/image201.png"/><Relationship Id="rId44" Type="http://schemas.openxmlformats.org/officeDocument/2006/relationships/image" Target="../media/image211.png"/><Relationship Id="rId52" Type="http://schemas.openxmlformats.org/officeDocument/2006/relationships/image" Target="../media/image219.png"/><Relationship Id="rId4" Type="http://schemas.openxmlformats.org/officeDocument/2006/relationships/image" Target="../media/image176.png"/><Relationship Id="rId9" Type="http://schemas.openxmlformats.org/officeDocument/2006/relationships/image" Target="../media/image181.png"/><Relationship Id="rId14" Type="http://schemas.openxmlformats.org/officeDocument/2006/relationships/image" Target="../media/image185.png"/><Relationship Id="rId22" Type="http://schemas.openxmlformats.org/officeDocument/2006/relationships/image" Target="../media/image193.png"/><Relationship Id="rId27" Type="http://schemas.openxmlformats.org/officeDocument/2006/relationships/image" Target="../media/image198.png"/><Relationship Id="rId30" Type="http://schemas.openxmlformats.org/officeDocument/2006/relationships/image" Target="../media/image200.png"/><Relationship Id="rId35" Type="http://schemas.openxmlformats.org/officeDocument/2006/relationships/image" Target="../media/image204.png"/><Relationship Id="rId43" Type="http://schemas.openxmlformats.org/officeDocument/2006/relationships/image" Target="../media/image210.png"/><Relationship Id="rId48" Type="http://schemas.openxmlformats.org/officeDocument/2006/relationships/image" Target="../media/image215.png"/><Relationship Id="rId8" Type="http://schemas.openxmlformats.org/officeDocument/2006/relationships/image" Target="../media/image180.png"/><Relationship Id="rId51" Type="http://schemas.openxmlformats.org/officeDocument/2006/relationships/image" Target="../media/image218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31.png"/><Relationship Id="rId18" Type="http://schemas.openxmlformats.org/officeDocument/2006/relationships/image" Target="../media/image236.png"/><Relationship Id="rId26" Type="http://schemas.openxmlformats.org/officeDocument/2006/relationships/image" Target="../media/image244.png"/><Relationship Id="rId39" Type="http://schemas.openxmlformats.org/officeDocument/2006/relationships/image" Target="../media/image257.png"/><Relationship Id="rId3" Type="http://schemas.openxmlformats.org/officeDocument/2006/relationships/image" Target="../media/image221.png"/><Relationship Id="rId21" Type="http://schemas.openxmlformats.org/officeDocument/2006/relationships/image" Target="../media/image239.png"/><Relationship Id="rId34" Type="http://schemas.openxmlformats.org/officeDocument/2006/relationships/image" Target="../media/image252.png"/><Relationship Id="rId42" Type="http://schemas.openxmlformats.org/officeDocument/2006/relationships/image" Target="../media/image260.png"/><Relationship Id="rId47" Type="http://schemas.openxmlformats.org/officeDocument/2006/relationships/image" Target="../media/image265.png"/><Relationship Id="rId50" Type="http://schemas.openxmlformats.org/officeDocument/2006/relationships/image" Target="../media/image268.png"/><Relationship Id="rId7" Type="http://schemas.openxmlformats.org/officeDocument/2006/relationships/image" Target="../media/image225.png"/><Relationship Id="rId12" Type="http://schemas.openxmlformats.org/officeDocument/2006/relationships/image" Target="../media/image230.png"/><Relationship Id="rId17" Type="http://schemas.openxmlformats.org/officeDocument/2006/relationships/image" Target="../media/image235.png"/><Relationship Id="rId25" Type="http://schemas.openxmlformats.org/officeDocument/2006/relationships/image" Target="../media/image243.png"/><Relationship Id="rId33" Type="http://schemas.openxmlformats.org/officeDocument/2006/relationships/image" Target="../media/image251.png"/><Relationship Id="rId38" Type="http://schemas.openxmlformats.org/officeDocument/2006/relationships/image" Target="../media/image256.png"/><Relationship Id="rId46" Type="http://schemas.openxmlformats.org/officeDocument/2006/relationships/image" Target="../media/image264.png"/><Relationship Id="rId2" Type="http://schemas.openxmlformats.org/officeDocument/2006/relationships/image" Target="../media/image220.png"/><Relationship Id="rId16" Type="http://schemas.openxmlformats.org/officeDocument/2006/relationships/image" Target="../media/image234.png"/><Relationship Id="rId20" Type="http://schemas.openxmlformats.org/officeDocument/2006/relationships/image" Target="../media/image238.png"/><Relationship Id="rId29" Type="http://schemas.openxmlformats.org/officeDocument/2006/relationships/image" Target="../media/image247.png"/><Relationship Id="rId41" Type="http://schemas.openxmlformats.org/officeDocument/2006/relationships/image" Target="../media/image2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4.png"/><Relationship Id="rId11" Type="http://schemas.openxmlformats.org/officeDocument/2006/relationships/image" Target="../media/image229.png"/><Relationship Id="rId24" Type="http://schemas.openxmlformats.org/officeDocument/2006/relationships/image" Target="../media/image242.png"/><Relationship Id="rId32" Type="http://schemas.openxmlformats.org/officeDocument/2006/relationships/image" Target="../media/image250.png"/><Relationship Id="rId37" Type="http://schemas.openxmlformats.org/officeDocument/2006/relationships/image" Target="../media/image255.png"/><Relationship Id="rId40" Type="http://schemas.openxmlformats.org/officeDocument/2006/relationships/image" Target="../media/image258.png"/><Relationship Id="rId45" Type="http://schemas.openxmlformats.org/officeDocument/2006/relationships/image" Target="../media/image263.png"/><Relationship Id="rId5" Type="http://schemas.openxmlformats.org/officeDocument/2006/relationships/image" Target="../media/image223.png"/><Relationship Id="rId15" Type="http://schemas.openxmlformats.org/officeDocument/2006/relationships/image" Target="../media/image233.png"/><Relationship Id="rId23" Type="http://schemas.openxmlformats.org/officeDocument/2006/relationships/image" Target="../media/image241.png"/><Relationship Id="rId28" Type="http://schemas.openxmlformats.org/officeDocument/2006/relationships/image" Target="../media/image246.png"/><Relationship Id="rId36" Type="http://schemas.openxmlformats.org/officeDocument/2006/relationships/image" Target="../media/image254.png"/><Relationship Id="rId49" Type="http://schemas.openxmlformats.org/officeDocument/2006/relationships/image" Target="../media/image267.png"/><Relationship Id="rId10" Type="http://schemas.openxmlformats.org/officeDocument/2006/relationships/image" Target="../media/image228.png"/><Relationship Id="rId19" Type="http://schemas.openxmlformats.org/officeDocument/2006/relationships/image" Target="../media/image237.png"/><Relationship Id="rId31" Type="http://schemas.openxmlformats.org/officeDocument/2006/relationships/image" Target="../media/image249.png"/><Relationship Id="rId44" Type="http://schemas.openxmlformats.org/officeDocument/2006/relationships/image" Target="../media/image262.png"/><Relationship Id="rId4" Type="http://schemas.openxmlformats.org/officeDocument/2006/relationships/image" Target="../media/image222.png"/><Relationship Id="rId9" Type="http://schemas.openxmlformats.org/officeDocument/2006/relationships/image" Target="../media/image227.png"/><Relationship Id="rId14" Type="http://schemas.openxmlformats.org/officeDocument/2006/relationships/image" Target="../media/image232.png"/><Relationship Id="rId22" Type="http://schemas.openxmlformats.org/officeDocument/2006/relationships/image" Target="../media/image240.png"/><Relationship Id="rId27" Type="http://schemas.openxmlformats.org/officeDocument/2006/relationships/image" Target="../media/image245.png"/><Relationship Id="rId30" Type="http://schemas.openxmlformats.org/officeDocument/2006/relationships/image" Target="../media/image248.png"/><Relationship Id="rId35" Type="http://schemas.openxmlformats.org/officeDocument/2006/relationships/image" Target="../media/image253.png"/><Relationship Id="rId43" Type="http://schemas.openxmlformats.org/officeDocument/2006/relationships/image" Target="../media/image261.png"/><Relationship Id="rId48" Type="http://schemas.openxmlformats.org/officeDocument/2006/relationships/image" Target="../media/image266.png"/><Relationship Id="rId8" Type="http://schemas.openxmlformats.org/officeDocument/2006/relationships/image" Target="../media/image226.png"/><Relationship Id="rId51" Type="http://schemas.openxmlformats.org/officeDocument/2006/relationships/image" Target="../media/image42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80.png"/><Relationship Id="rId18" Type="http://schemas.openxmlformats.org/officeDocument/2006/relationships/image" Target="../media/image285.png"/><Relationship Id="rId26" Type="http://schemas.openxmlformats.org/officeDocument/2006/relationships/image" Target="../media/image293.png"/><Relationship Id="rId39" Type="http://schemas.openxmlformats.org/officeDocument/2006/relationships/image" Target="../media/image306.png"/><Relationship Id="rId21" Type="http://schemas.openxmlformats.org/officeDocument/2006/relationships/image" Target="../media/image288.png"/><Relationship Id="rId34" Type="http://schemas.openxmlformats.org/officeDocument/2006/relationships/image" Target="../media/image301.png"/><Relationship Id="rId42" Type="http://schemas.openxmlformats.org/officeDocument/2006/relationships/image" Target="../media/image309.png"/><Relationship Id="rId47" Type="http://schemas.openxmlformats.org/officeDocument/2006/relationships/image" Target="../media/image314.png"/><Relationship Id="rId50" Type="http://schemas.openxmlformats.org/officeDocument/2006/relationships/image" Target="../media/image317.png"/><Relationship Id="rId55" Type="http://schemas.openxmlformats.org/officeDocument/2006/relationships/image" Target="../media/image322.png"/><Relationship Id="rId63" Type="http://schemas.openxmlformats.org/officeDocument/2006/relationships/image" Target="../media/image328.png"/><Relationship Id="rId7" Type="http://schemas.openxmlformats.org/officeDocument/2006/relationships/image" Target="../media/image274.png"/><Relationship Id="rId2" Type="http://schemas.openxmlformats.org/officeDocument/2006/relationships/image" Target="../media/image269.png"/><Relationship Id="rId16" Type="http://schemas.openxmlformats.org/officeDocument/2006/relationships/image" Target="../media/image283.png"/><Relationship Id="rId20" Type="http://schemas.openxmlformats.org/officeDocument/2006/relationships/image" Target="../media/image287.png"/><Relationship Id="rId29" Type="http://schemas.openxmlformats.org/officeDocument/2006/relationships/image" Target="../media/image296.png"/><Relationship Id="rId41" Type="http://schemas.openxmlformats.org/officeDocument/2006/relationships/image" Target="../media/image308.png"/><Relationship Id="rId54" Type="http://schemas.openxmlformats.org/officeDocument/2006/relationships/image" Target="../media/image321.png"/><Relationship Id="rId62" Type="http://schemas.openxmlformats.org/officeDocument/2006/relationships/image" Target="../media/image3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3.png"/><Relationship Id="rId11" Type="http://schemas.openxmlformats.org/officeDocument/2006/relationships/image" Target="../media/image278.png"/><Relationship Id="rId24" Type="http://schemas.openxmlformats.org/officeDocument/2006/relationships/image" Target="../media/image291.png"/><Relationship Id="rId32" Type="http://schemas.openxmlformats.org/officeDocument/2006/relationships/image" Target="../media/image299.png"/><Relationship Id="rId37" Type="http://schemas.openxmlformats.org/officeDocument/2006/relationships/image" Target="../media/image304.png"/><Relationship Id="rId40" Type="http://schemas.openxmlformats.org/officeDocument/2006/relationships/image" Target="../media/image307.png"/><Relationship Id="rId45" Type="http://schemas.openxmlformats.org/officeDocument/2006/relationships/image" Target="../media/image312.png"/><Relationship Id="rId53" Type="http://schemas.openxmlformats.org/officeDocument/2006/relationships/image" Target="../media/image320.png"/><Relationship Id="rId58" Type="http://schemas.openxmlformats.org/officeDocument/2006/relationships/image" Target="../media/image150.png"/><Relationship Id="rId5" Type="http://schemas.openxmlformats.org/officeDocument/2006/relationships/image" Target="../media/image272.png"/><Relationship Id="rId15" Type="http://schemas.openxmlformats.org/officeDocument/2006/relationships/image" Target="../media/image282.png"/><Relationship Id="rId23" Type="http://schemas.openxmlformats.org/officeDocument/2006/relationships/image" Target="../media/image290.png"/><Relationship Id="rId28" Type="http://schemas.openxmlformats.org/officeDocument/2006/relationships/image" Target="../media/image295.png"/><Relationship Id="rId36" Type="http://schemas.openxmlformats.org/officeDocument/2006/relationships/image" Target="../media/image303.png"/><Relationship Id="rId49" Type="http://schemas.openxmlformats.org/officeDocument/2006/relationships/image" Target="../media/image316.png"/><Relationship Id="rId57" Type="http://schemas.openxmlformats.org/officeDocument/2006/relationships/image" Target="../media/image149.png"/><Relationship Id="rId61" Type="http://schemas.openxmlformats.org/officeDocument/2006/relationships/image" Target="../media/image326.png"/><Relationship Id="rId10" Type="http://schemas.openxmlformats.org/officeDocument/2006/relationships/image" Target="../media/image277.png"/><Relationship Id="rId19" Type="http://schemas.openxmlformats.org/officeDocument/2006/relationships/image" Target="../media/image286.png"/><Relationship Id="rId31" Type="http://schemas.openxmlformats.org/officeDocument/2006/relationships/image" Target="../media/image298.png"/><Relationship Id="rId44" Type="http://schemas.openxmlformats.org/officeDocument/2006/relationships/image" Target="../media/image311.png"/><Relationship Id="rId52" Type="http://schemas.openxmlformats.org/officeDocument/2006/relationships/image" Target="../media/image319.png"/><Relationship Id="rId60" Type="http://schemas.openxmlformats.org/officeDocument/2006/relationships/image" Target="../media/image325.png"/><Relationship Id="rId65" Type="http://schemas.openxmlformats.org/officeDocument/2006/relationships/image" Target="../media/image42.png"/><Relationship Id="rId4" Type="http://schemas.openxmlformats.org/officeDocument/2006/relationships/image" Target="../media/image271.png"/><Relationship Id="rId9" Type="http://schemas.openxmlformats.org/officeDocument/2006/relationships/image" Target="../media/image276.png"/><Relationship Id="rId14" Type="http://schemas.openxmlformats.org/officeDocument/2006/relationships/image" Target="../media/image281.png"/><Relationship Id="rId22" Type="http://schemas.openxmlformats.org/officeDocument/2006/relationships/image" Target="../media/image289.png"/><Relationship Id="rId27" Type="http://schemas.openxmlformats.org/officeDocument/2006/relationships/image" Target="../media/image294.png"/><Relationship Id="rId30" Type="http://schemas.openxmlformats.org/officeDocument/2006/relationships/image" Target="../media/image297.png"/><Relationship Id="rId35" Type="http://schemas.openxmlformats.org/officeDocument/2006/relationships/image" Target="../media/image302.png"/><Relationship Id="rId43" Type="http://schemas.openxmlformats.org/officeDocument/2006/relationships/image" Target="../media/image310.png"/><Relationship Id="rId48" Type="http://schemas.openxmlformats.org/officeDocument/2006/relationships/image" Target="../media/image315.png"/><Relationship Id="rId56" Type="http://schemas.openxmlformats.org/officeDocument/2006/relationships/image" Target="../media/image323.png"/><Relationship Id="rId64" Type="http://schemas.openxmlformats.org/officeDocument/2006/relationships/image" Target="../media/image329.png"/><Relationship Id="rId8" Type="http://schemas.openxmlformats.org/officeDocument/2006/relationships/image" Target="../media/image275.png"/><Relationship Id="rId51" Type="http://schemas.openxmlformats.org/officeDocument/2006/relationships/image" Target="../media/image318.png"/><Relationship Id="rId3" Type="http://schemas.openxmlformats.org/officeDocument/2006/relationships/image" Target="../media/image270.png"/><Relationship Id="rId12" Type="http://schemas.openxmlformats.org/officeDocument/2006/relationships/image" Target="../media/image279.png"/><Relationship Id="rId17" Type="http://schemas.openxmlformats.org/officeDocument/2006/relationships/image" Target="../media/image284.png"/><Relationship Id="rId25" Type="http://schemas.openxmlformats.org/officeDocument/2006/relationships/image" Target="../media/image292.png"/><Relationship Id="rId33" Type="http://schemas.openxmlformats.org/officeDocument/2006/relationships/image" Target="../media/image300.png"/><Relationship Id="rId38" Type="http://schemas.openxmlformats.org/officeDocument/2006/relationships/image" Target="../media/image305.png"/><Relationship Id="rId46" Type="http://schemas.openxmlformats.org/officeDocument/2006/relationships/image" Target="../media/image313.png"/><Relationship Id="rId59" Type="http://schemas.openxmlformats.org/officeDocument/2006/relationships/image" Target="../media/image3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6.png"/><Relationship Id="rId13" Type="http://schemas.openxmlformats.org/officeDocument/2006/relationships/image" Target="../media/image341.png"/><Relationship Id="rId18" Type="http://schemas.openxmlformats.org/officeDocument/2006/relationships/image" Target="../media/image346.png"/><Relationship Id="rId3" Type="http://schemas.openxmlformats.org/officeDocument/2006/relationships/image" Target="../media/image331.png"/><Relationship Id="rId21" Type="http://schemas.openxmlformats.org/officeDocument/2006/relationships/image" Target="../media/image349.png"/><Relationship Id="rId7" Type="http://schemas.openxmlformats.org/officeDocument/2006/relationships/image" Target="../media/image335.png"/><Relationship Id="rId12" Type="http://schemas.openxmlformats.org/officeDocument/2006/relationships/image" Target="../media/image340.png"/><Relationship Id="rId17" Type="http://schemas.openxmlformats.org/officeDocument/2006/relationships/image" Target="../media/image345.png"/><Relationship Id="rId2" Type="http://schemas.openxmlformats.org/officeDocument/2006/relationships/image" Target="../media/image330.png"/><Relationship Id="rId16" Type="http://schemas.openxmlformats.org/officeDocument/2006/relationships/image" Target="../media/image344.png"/><Relationship Id="rId20" Type="http://schemas.openxmlformats.org/officeDocument/2006/relationships/image" Target="../media/image3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4.png"/><Relationship Id="rId11" Type="http://schemas.openxmlformats.org/officeDocument/2006/relationships/image" Target="../media/image339.png"/><Relationship Id="rId24" Type="http://schemas.openxmlformats.org/officeDocument/2006/relationships/image" Target="../media/image42.png"/><Relationship Id="rId5" Type="http://schemas.openxmlformats.org/officeDocument/2006/relationships/image" Target="../media/image333.png"/><Relationship Id="rId15" Type="http://schemas.openxmlformats.org/officeDocument/2006/relationships/image" Target="../media/image343.png"/><Relationship Id="rId23" Type="http://schemas.openxmlformats.org/officeDocument/2006/relationships/image" Target="../media/image351.png"/><Relationship Id="rId10" Type="http://schemas.openxmlformats.org/officeDocument/2006/relationships/image" Target="../media/image338.png"/><Relationship Id="rId19" Type="http://schemas.openxmlformats.org/officeDocument/2006/relationships/image" Target="../media/image347.png"/><Relationship Id="rId4" Type="http://schemas.openxmlformats.org/officeDocument/2006/relationships/image" Target="../media/image332.png"/><Relationship Id="rId9" Type="http://schemas.openxmlformats.org/officeDocument/2006/relationships/image" Target="../media/image337.png"/><Relationship Id="rId14" Type="http://schemas.openxmlformats.org/officeDocument/2006/relationships/image" Target="../media/image342.png"/><Relationship Id="rId22" Type="http://schemas.openxmlformats.org/officeDocument/2006/relationships/image" Target="../media/image35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6.png"/><Relationship Id="rId13" Type="http://schemas.openxmlformats.org/officeDocument/2006/relationships/image" Target="../media/image341.png"/><Relationship Id="rId18" Type="http://schemas.openxmlformats.org/officeDocument/2006/relationships/image" Target="../media/image347.png"/><Relationship Id="rId3" Type="http://schemas.openxmlformats.org/officeDocument/2006/relationships/image" Target="../media/image331.png"/><Relationship Id="rId21" Type="http://schemas.openxmlformats.org/officeDocument/2006/relationships/image" Target="../media/image345.png"/><Relationship Id="rId7" Type="http://schemas.openxmlformats.org/officeDocument/2006/relationships/image" Target="../media/image335.png"/><Relationship Id="rId12" Type="http://schemas.openxmlformats.org/officeDocument/2006/relationships/image" Target="../media/image340.png"/><Relationship Id="rId17" Type="http://schemas.openxmlformats.org/officeDocument/2006/relationships/image" Target="../media/image346.png"/><Relationship Id="rId2" Type="http://schemas.openxmlformats.org/officeDocument/2006/relationships/image" Target="../media/image330.png"/><Relationship Id="rId16" Type="http://schemas.openxmlformats.org/officeDocument/2006/relationships/image" Target="../media/image344.png"/><Relationship Id="rId20" Type="http://schemas.openxmlformats.org/officeDocument/2006/relationships/image" Target="../media/image3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4.png"/><Relationship Id="rId11" Type="http://schemas.openxmlformats.org/officeDocument/2006/relationships/image" Target="../media/image339.png"/><Relationship Id="rId24" Type="http://schemas.openxmlformats.org/officeDocument/2006/relationships/image" Target="../media/image42.png"/><Relationship Id="rId5" Type="http://schemas.openxmlformats.org/officeDocument/2006/relationships/image" Target="../media/image333.png"/><Relationship Id="rId15" Type="http://schemas.openxmlformats.org/officeDocument/2006/relationships/image" Target="../media/image343.png"/><Relationship Id="rId23" Type="http://schemas.openxmlformats.org/officeDocument/2006/relationships/image" Target="../media/image353.png"/><Relationship Id="rId10" Type="http://schemas.openxmlformats.org/officeDocument/2006/relationships/image" Target="../media/image338.png"/><Relationship Id="rId19" Type="http://schemas.openxmlformats.org/officeDocument/2006/relationships/image" Target="../media/image348.png"/><Relationship Id="rId4" Type="http://schemas.openxmlformats.org/officeDocument/2006/relationships/image" Target="../media/image332.png"/><Relationship Id="rId9" Type="http://schemas.openxmlformats.org/officeDocument/2006/relationships/image" Target="../media/image337.png"/><Relationship Id="rId14" Type="http://schemas.openxmlformats.org/officeDocument/2006/relationships/image" Target="../media/image342.png"/><Relationship Id="rId22" Type="http://schemas.openxmlformats.org/officeDocument/2006/relationships/image" Target="../media/image35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152" y="3813"/>
            <a:ext cx="10692383" cy="75590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r>
              <a:rPr lang="en-US" dirty="0"/>
              <a:t> </a:t>
            </a:r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4734504" y="6914388"/>
            <a:ext cx="4323588" cy="59893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66344" y="3736848"/>
            <a:ext cx="5469890" cy="2722245"/>
          </a:xfrm>
          <a:custGeom>
            <a:avLst/>
            <a:gdLst/>
            <a:ahLst/>
            <a:cxnLst/>
            <a:rect l="l" t="t" r="r" b="b"/>
            <a:pathLst>
              <a:path w="5469890" h="2722245">
                <a:moveTo>
                  <a:pt x="5469635" y="0"/>
                </a:moveTo>
                <a:lnTo>
                  <a:pt x="0" y="0"/>
                </a:lnTo>
                <a:lnTo>
                  <a:pt x="5469635" y="2721864"/>
                </a:lnTo>
                <a:lnTo>
                  <a:pt x="5469635" y="0"/>
                </a:lnTo>
                <a:close/>
              </a:path>
            </a:pathLst>
          </a:custGeom>
          <a:solidFill>
            <a:srgbClr val="C7C7C9">
              <a:alpha val="8705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14081" y="1134924"/>
            <a:ext cx="5408930" cy="2720340"/>
          </a:xfrm>
          <a:custGeom>
            <a:avLst/>
            <a:gdLst/>
            <a:ahLst/>
            <a:cxnLst/>
            <a:rect l="l" t="t" r="r" b="b"/>
            <a:pathLst>
              <a:path w="5408930" h="2720340">
                <a:moveTo>
                  <a:pt x="5408676" y="0"/>
                </a:moveTo>
                <a:lnTo>
                  <a:pt x="0" y="0"/>
                </a:lnTo>
                <a:lnTo>
                  <a:pt x="0" y="2720340"/>
                </a:lnTo>
                <a:lnTo>
                  <a:pt x="5408676" y="2720340"/>
                </a:lnTo>
                <a:lnTo>
                  <a:pt x="5408676" y="0"/>
                </a:lnTo>
                <a:close/>
              </a:path>
            </a:pathLst>
          </a:custGeom>
          <a:solidFill>
            <a:srgbClr val="FFFFFF">
              <a:alpha val="78823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940308" y="3855263"/>
            <a:ext cx="71755" cy="715339"/>
          </a:xfrm>
          <a:custGeom>
            <a:avLst/>
            <a:gdLst/>
            <a:ahLst/>
            <a:cxnLst/>
            <a:rect l="l" t="t" r="r" b="b"/>
            <a:pathLst>
              <a:path w="71755" h="833754">
                <a:moveTo>
                  <a:pt x="71628" y="0"/>
                </a:moveTo>
                <a:lnTo>
                  <a:pt x="0" y="0"/>
                </a:lnTo>
                <a:lnTo>
                  <a:pt x="0" y="833627"/>
                </a:lnTo>
                <a:lnTo>
                  <a:pt x="71628" y="833627"/>
                </a:lnTo>
                <a:lnTo>
                  <a:pt x="71628" y="0"/>
                </a:lnTo>
                <a:close/>
              </a:path>
            </a:pathLst>
          </a:custGeom>
          <a:solidFill>
            <a:srgbClr val="E7823E">
              <a:alpha val="6195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40308" y="4794504"/>
            <a:ext cx="71755" cy="748665"/>
          </a:xfrm>
          <a:custGeom>
            <a:avLst/>
            <a:gdLst/>
            <a:ahLst/>
            <a:cxnLst/>
            <a:rect l="l" t="t" r="r" b="b"/>
            <a:pathLst>
              <a:path w="71755" h="748664">
                <a:moveTo>
                  <a:pt x="71628" y="0"/>
                </a:moveTo>
                <a:lnTo>
                  <a:pt x="0" y="0"/>
                </a:lnTo>
                <a:lnTo>
                  <a:pt x="0" y="748284"/>
                </a:lnTo>
                <a:lnTo>
                  <a:pt x="71628" y="748284"/>
                </a:lnTo>
                <a:lnTo>
                  <a:pt x="71628" y="0"/>
                </a:lnTo>
                <a:close/>
              </a:path>
            </a:pathLst>
          </a:custGeom>
          <a:solidFill>
            <a:srgbClr val="E7823E">
              <a:alpha val="6195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925168" y="2165985"/>
            <a:ext cx="5045579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spc="370" dirty="0">
                <a:latin typeface="LG Smart UI Bold"/>
                <a:cs typeface="LG Smart UI Bold"/>
              </a:rPr>
              <a:t>스터디카페</a:t>
            </a:r>
            <a:r>
              <a:rPr sz="4400" b="1" spc="-250" dirty="0">
                <a:latin typeface="LG Smart UI Bold"/>
                <a:cs typeface="LG Smart UI Bold"/>
              </a:rPr>
              <a:t> </a:t>
            </a:r>
            <a:r>
              <a:rPr sz="4400" b="1" spc="370" dirty="0">
                <a:latin typeface="LG Smart UI Bold"/>
                <a:cs typeface="LG Smart UI Bold"/>
              </a:rPr>
              <a:t>솔루션</a:t>
            </a:r>
            <a:endParaRPr sz="4400" dirty="0">
              <a:latin typeface="LG Smart UI Bold"/>
              <a:cs typeface="LG Smart UI Bold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81252" y="3046222"/>
            <a:ext cx="409702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39395" algn="l"/>
                <a:tab pos="462915" algn="l"/>
                <a:tab pos="717550" algn="l"/>
                <a:tab pos="974725" algn="l"/>
                <a:tab pos="1442085" algn="l"/>
                <a:tab pos="1689100" algn="l"/>
                <a:tab pos="1906905" algn="l"/>
                <a:tab pos="2319020" algn="l"/>
                <a:tab pos="2546350" algn="l"/>
                <a:tab pos="2813050" algn="l"/>
                <a:tab pos="3278504" algn="l"/>
                <a:tab pos="3502660" algn="l"/>
                <a:tab pos="3680460" algn="l"/>
                <a:tab pos="3947160" algn="l"/>
              </a:tabLst>
            </a:pPr>
            <a:r>
              <a:rPr sz="1400" dirty="0">
                <a:solidFill>
                  <a:srgbClr val="7E7E7E"/>
                </a:solidFill>
                <a:latin typeface="맑은 고딕"/>
                <a:cs typeface="맑은 고딕"/>
              </a:rPr>
              <a:t>S	T	U	D	Y </a:t>
            </a:r>
            <a:r>
              <a:rPr sz="1400" spc="-5" dirty="0">
                <a:solidFill>
                  <a:srgbClr val="7E7E7E"/>
                </a:solidFill>
                <a:latin typeface="맑은 고딕"/>
                <a:cs typeface="맑은 고딕"/>
              </a:rPr>
              <a:t> </a:t>
            </a:r>
            <a:r>
              <a:rPr sz="1400" dirty="0">
                <a:solidFill>
                  <a:srgbClr val="7E7E7E"/>
                </a:solidFill>
                <a:latin typeface="맑은 고딕"/>
                <a:cs typeface="맑은 고딕"/>
              </a:rPr>
              <a:t>C	A	F	E	S	O	L </a:t>
            </a:r>
            <a:r>
              <a:rPr sz="1400" spc="5" dirty="0">
                <a:solidFill>
                  <a:srgbClr val="7E7E7E"/>
                </a:solidFill>
                <a:latin typeface="맑은 고딕"/>
                <a:cs typeface="맑은 고딕"/>
              </a:rPr>
              <a:t> </a:t>
            </a:r>
            <a:r>
              <a:rPr sz="1400" dirty="0">
                <a:solidFill>
                  <a:srgbClr val="7E7E7E"/>
                </a:solidFill>
                <a:latin typeface="맑은 고딕"/>
                <a:cs typeface="맑은 고딕"/>
              </a:rPr>
              <a:t>U	T	I	O	N</a:t>
            </a:r>
            <a:endParaRPr sz="1400" dirty="0">
              <a:latin typeface="맑은 고딕"/>
              <a:cs typeface="맑은 고딕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9070892" y="7028256"/>
            <a:ext cx="1688082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300" spc="-10" dirty="0">
                <a:latin typeface="맑은 고딕"/>
                <a:cs typeface="맑은 고딕"/>
              </a:rPr>
              <a:t>www.tobesmart.co.kr</a:t>
            </a:r>
            <a:endParaRPr lang="en-US" sz="1300" dirty="0">
              <a:latin typeface="맑은 고딕"/>
              <a:cs typeface="맑은 고딕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2875337" y="7088105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4" h="120015">
                <a:moveTo>
                  <a:pt x="119732" y="0"/>
                </a:moveTo>
                <a:lnTo>
                  <a:pt x="0" y="0"/>
                </a:lnTo>
                <a:lnTo>
                  <a:pt x="0" y="119516"/>
                </a:lnTo>
                <a:lnTo>
                  <a:pt x="119732" y="119516"/>
                </a:lnTo>
                <a:lnTo>
                  <a:pt x="119732" y="0"/>
                </a:lnTo>
                <a:close/>
              </a:path>
            </a:pathLst>
          </a:custGeom>
          <a:solidFill>
            <a:srgbClr val="C4D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995525" y="7111827"/>
            <a:ext cx="60960" cy="73025"/>
          </a:xfrm>
          <a:custGeom>
            <a:avLst/>
            <a:gdLst/>
            <a:ahLst/>
            <a:cxnLst/>
            <a:rect l="l" t="t" r="r" b="b"/>
            <a:pathLst>
              <a:path w="60960" h="73025">
                <a:moveTo>
                  <a:pt x="60554" y="0"/>
                </a:moveTo>
                <a:lnTo>
                  <a:pt x="35970" y="0"/>
                </a:lnTo>
                <a:lnTo>
                  <a:pt x="0" y="36036"/>
                </a:lnTo>
                <a:lnTo>
                  <a:pt x="36416" y="72530"/>
                </a:lnTo>
                <a:lnTo>
                  <a:pt x="60093" y="72530"/>
                </a:lnTo>
                <a:lnTo>
                  <a:pt x="24583" y="35580"/>
                </a:lnTo>
                <a:lnTo>
                  <a:pt x="60554" y="0"/>
                </a:lnTo>
                <a:close/>
              </a:path>
            </a:pathLst>
          </a:custGeom>
          <a:solidFill>
            <a:srgbClr val="0036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082030" y="7111827"/>
            <a:ext cx="19685" cy="73025"/>
          </a:xfrm>
          <a:custGeom>
            <a:avLst/>
            <a:gdLst/>
            <a:ahLst/>
            <a:cxnLst/>
            <a:rect l="l" t="t" r="r" b="b"/>
            <a:pathLst>
              <a:path w="19685" h="73025">
                <a:moveTo>
                  <a:pt x="19576" y="0"/>
                </a:moveTo>
                <a:lnTo>
                  <a:pt x="0" y="0"/>
                </a:lnTo>
                <a:lnTo>
                  <a:pt x="0" y="72530"/>
                </a:lnTo>
                <a:lnTo>
                  <a:pt x="19576" y="72530"/>
                </a:lnTo>
                <a:lnTo>
                  <a:pt x="19576" y="0"/>
                </a:lnTo>
                <a:close/>
              </a:path>
            </a:pathLst>
          </a:custGeom>
          <a:solidFill>
            <a:srgbClr val="0036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948178" y="7104528"/>
            <a:ext cx="36830" cy="81280"/>
          </a:xfrm>
          <a:custGeom>
            <a:avLst/>
            <a:gdLst/>
            <a:ahLst/>
            <a:cxnLst/>
            <a:rect l="l" t="t" r="r" b="b"/>
            <a:pathLst>
              <a:path w="36830" h="81279">
                <a:moveTo>
                  <a:pt x="36420" y="0"/>
                </a:moveTo>
                <a:lnTo>
                  <a:pt x="30153" y="2430"/>
                </a:lnTo>
                <a:lnTo>
                  <a:pt x="17698" y="6443"/>
                </a:lnTo>
                <a:lnTo>
                  <a:pt x="0" y="11860"/>
                </a:lnTo>
                <a:lnTo>
                  <a:pt x="0" y="18702"/>
                </a:lnTo>
                <a:lnTo>
                  <a:pt x="16389" y="18702"/>
                </a:lnTo>
                <a:lnTo>
                  <a:pt x="16389" y="80741"/>
                </a:lnTo>
                <a:lnTo>
                  <a:pt x="36420" y="80741"/>
                </a:lnTo>
                <a:lnTo>
                  <a:pt x="36420" y="0"/>
                </a:lnTo>
                <a:close/>
              </a:path>
            </a:pathLst>
          </a:custGeom>
          <a:solidFill>
            <a:srgbClr val="0036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145764" y="7052375"/>
            <a:ext cx="894161" cy="1794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549163" y="7094224"/>
            <a:ext cx="1119133" cy="10030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34624" y="7047785"/>
            <a:ext cx="1120602" cy="18404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8">
            <a:extLst>
              <a:ext uri="{FF2B5EF4-FFF2-40B4-BE49-F238E27FC236}">
                <a16:creationId xmlns:a16="http://schemas.microsoft.com/office/drawing/2014/main" id="{241B25F2-C978-E129-876B-F92D12D67692}"/>
              </a:ext>
            </a:extLst>
          </p:cNvPr>
          <p:cNvSpPr txBox="1"/>
          <p:nvPr/>
        </p:nvSpPr>
        <p:spPr>
          <a:xfrm>
            <a:off x="976185" y="1678994"/>
            <a:ext cx="4232910" cy="4751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3000" b="1" spc="370" dirty="0">
                <a:latin typeface="LG Smart UI Bold"/>
                <a:cs typeface="LG Smart UI Bold"/>
              </a:rPr>
              <a:t>STUDYCUBE</a:t>
            </a:r>
            <a:endParaRPr sz="3000" dirty="0">
              <a:latin typeface="LG Smart UI Bold"/>
              <a:cs typeface="LG Smart UI Bold"/>
            </a:endParaRPr>
          </a:p>
        </p:txBody>
      </p:sp>
      <p:pic>
        <p:nvPicPr>
          <p:cNvPr id="46" name="그림 45" descr="그래픽, 그래픽 디자인, 상징, 로고이(가) 표시된 사진&#10;&#10;자동 생성된 설명">
            <a:extLst>
              <a:ext uri="{FF2B5EF4-FFF2-40B4-BE49-F238E27FC236}">
                <a16:creationId xmlns:a16="http://schemas.microsoft.com/office/drawing/2014/main" id="{D1F389B5-BA96-64E7-A9D1-935C81986D7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6492" y="6778792"/>
            <a:ext cx="1363708" cy="271192"/>
          </a:xfrm>
          <a:prstGeom prst="rect">
            <a:avLst/>
          </a:prstGeom>
        </p:spPr>
      </p:pic>
      <p:pic>
        <p:nvPicPr>
          <p:cNvPr id="13" name="그림 12" descr="전자 기기, 멀티미디어, 휴대 전화, 정보기기이(가) 표시된 사진&#10;&#10;자동 생성된 설명">
            <a:extLst>
              <a:ext uri="{FF2B5EF4-FFF2-40B4-BE49-F238E27FC236}">
                <a16:creationId xmlns:a16="http://schemas.microsoft.com/office/drawing/2014/main" id="{3EFA11B2-7AC7-1667-2C91-B7B7D199EC3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9784" y="3187586"/>
            <a:ext cx="1511958" cy="4181721"/>
          </a:xfrm>
          <a:prstGeom prst="rect">
            <a:avLst/>
          </a:prstGeom>
        </p:spPr>
      </p:pic>
      <p:pic>
        <p:nvPicPr>
          <p:cNvPr id="17" name="그림 16" descr="전자제품, 휴대 전화, 전자 기기, 정보기기이(가) 표시된 사진&#10;&#10;자동 생성된 설명">
            <a:extLst>
              <a:ext uri="{FF2B5EF4-FFF2-40B4-BE49-F238E27FC236}">
                <a16:creationId xmlns:a16="http://schemas.microsoft.com/office/drawing/2014/main" id="{E50B4C34-D7CC-010E-B3F8-15BE7E1FEA1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885" y="4014219"/>
            <a:ext cx="1838374" cy="342709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249936"/>
            <a:ext cx="66040" cy="853440"/>
          </a:xfrm>
          <a:custGeom>
            <a:avLst/>
            <a:gdLst/>
            <a:ahLst/>
            <a:cxnLst/>
            <a:rect l="l" t="t" r="r" b="b"/>
            <a:pathLst>
              <a:path w="66040" h="853440">
                <a:moveTo>
                  <a:pt x="65532" y="0"/>
                </a:moveTo>
                <a:lnTo>
                  <a:pt x="0" y="0"/>
                </a:lnTo>
                <a:lnTo>
                  <a:pt x="0" y="853439"/>
                </a:lnTo>
                <a:lnTo>
                  <a:pt x="65532" y="853439"/>
                </a:lnTo>
                <a:lnTo>
                  <a:pt x="65532" y="0"/>
                </a:lnTo>
                <a:close/>
              </a:path>
            </a:pathLst>
          </a:custGeom>
          <a:solidFill>
            <a:srgbClr val="E8641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51889" y="104332"/>
            <a:ext cx="5080" cy="6350"/>
          </a:xfrm>
          <a:custGeom>
            <a:avLst/>
            <a:gdLst/>
            <a:ahLst/>
            <a:cxnLst/>
            <a:rect l="l" t="t" r="r" b="b"/>
            <a:pathLst>
              <a:path w="5079" h="6350">
                <a:moveTo>
                  <a:pt x="0" y="0"/>
                </a:moveTo>
                <a:lnTo>
                  <a:pt x="0" y="6116"/>
                </a:lnTo>
                <a:lnTo>
                  <a:pt x="4587" y="305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80307" y="332042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9175" y="0"/>
                </a:moveTo>
                <a:lnTo>
                  <a:pt x="0" y="4587"/>
                </a:lnTo>
                <a:lnTo>
                  <a:pt x="9175" y="9174"/>
                </a:lnTo>
                <a:lnTo>
                  <a:pt x="917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8935" y="107391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529" y="0"/>
                </a:moveTo>
                <a:lnTo>
                  <a:pt x="0" y="0"/>
                </a:lnTo>
                <a:lnTo>
                  <a:pt x="1529" y="1529"/>
                </a:lnTo>
                <a:lnTo>
                  <a:pt x="152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50360" y="559879"/>
            <a:ext cx="9525" cy="10795"/>
          </a:xfrm>
          <a:custGeom>
            <a:avLst/>
            <a:gdLst/>
            <a:ahLst/>
            <a:cxnLst/>
            <a:rect l="l" t="t" r="r" b="b"/>
            <a:pathLst>
              <a:path w="9525" h="10795">
                <a:moveTo>
                  <a:pt x="0" y="0"/>
                </a:moveTo>
                <a:lnTo>
                  <a:pt x="0" y="10703"/>
                </a:lnTo>
                <a:lnTo>
                  <a:pt x="9175" y="611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77248" y="786059"/>
            <a:ext cx="12700" cy="15875"/>
          </a:xfrm>
          <a:custGeom>
            <a:avLst/>
            <a:gdLst/>
            <a:ahLst/>
            <a:cxnLst/>
            <a:rect l="l" t="t" r="r" b="b"/>
            <a:pathLst>
              <a:path w="12700" h="15875">
                <a:moveTo>
                  <a:pt x="12233" y="0"/>
                </a:moveTo>
                <a:lnTo>
                  <a:pt x="0" y="7645"/>
                </a:lnTo>
                <a:lnTo>
                  <a:pt x="12233" y="15291"/>
                </a:lnTo>
                <a:lnTo>
                  <a:pt x="1223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5878" y="562937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6114" y="0"/>
                </a:moveTo>
                <a:lnTo>
                  <a:pt x="0" y="3058"/>
                </a:lnTo>
                <a:lnTo>
                  <a:pt x="6114" y="6116"/>
                </a:lnTo>
                <a:lnTo>
                  <a:pt x="6114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50360" y="1016954"/>
            <a:ext cx="10795" cy="12700"/>
          </a:xfrm>
          <a:custGeom>
            <a:avLst/>
            <a:gdLst/>
            <a:ahLst/>
            <a:cxnLst/>
            <a:rect l="l" t="t" r="r" b="b"/>
            <a:pathLst>
              <a:path w="10795" h="12700">
                <a:moveTo>
                  <a:pt x="0" y="0"/>
                </a:moveTo>
                <a:lnTo>
                  <a:pt x="0" y="12232"/>
                </a:lnTo>
                <a:lnTo>
                  <a:pt x="10704" y="611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75719" y="1243135"/>
            <a:ext cx="15875" cy="17145"/>
          </a:xfrm>
          <a:custGeom>
            <a:avLst/>
            <a:gdLst/>
            <a:ahLst/>
            <a:cxnLst/>
            <a:rect l="l" t="t" r="r" b="b"/>
            <a:pathLst>
              <a:path w="15875" h="17144">
                <a:moveTo>
                  <a:pt x="15292" y="0"/>
                </a:moveTo>
                <a:lnTo>
                  <a:pt x="0" y="7645"/>
                </a:lnTo>
                <a:lnTo>
                  <a:pt x="15292" y="16820"/>
                </a:lnTo>
                <a:lnTo>
                  <a:pt x="1529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5878" y="1020012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6114" y="0"/>
                </a:moveTo>
                <a:lnTo>
                  <a:pt x="0" y="3058"/>
                </a:lnTo>
                <a:lnTo>
                  <a:pt x="6114" y="6116"/>
                </a:lnTo>
                <a:lnTo>
                  <a:pt x="6114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50360" y="1474030"/>
            <a:ext cx="10795" cy="12700"/>
          </a:xfrm>
          <a:custGeom>
            <a:avLst/>
            <a:gdLst/>
            <a:ahLst/>
            <a:cxnLst/>
            <a:rect l="l" t="t" r="r" b="b"/>
            <a:pathLst>
              <a:path w="10795" h="12700">
                <a:moveTo>
                  <a:pt x="0" y="0"/>
                </a:moveTo>
                <a:lnTo>
                  <a:pt x="0" y="12232"/>
                </a:lnTo>
                <a:lnTo>
                  <a:pt x="10704" y="611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77248" y="1701739"/>
            <a:ext cx="12700" cy="13970"/>
          </a:xfrm>
          <a:custGeom>
            <a:avLst/>
            <a:gdLst/>
            <a:ahLst/>
            <a:cxnLst/>
            <a:rect l="l" t="t" r="r" b="b"/>
            <a:pathLst>
              <a:path w="12700" h="13969">
                <a:moveTo>
                  <a:pt x="12233" y="0"/>
                </a:moveTo>
                <a:lnTo>
                  <a:pt x="0" y="7645"/>
                </a:lnTo>
                <a:lnTo>
                  <a:pt x="12233" y="13761"/>
                </a:lnTo>
                <a:lnTo>
                  <a:pt x="1223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7405" y="1478617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3058" y="0"/>
                </a:moveTo>
                <a:lnTo>
                  <a:pt x="0" y="1529"/>
                </a:lnTo>
                <a:lnTo>
                  <a:pt x="3058" y="3058"/>
                </a:lnTo>
                <a:lnTo>
                  <a:pt x="305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51889" y="1932634"/>
            <a:ext cx="6350" cy="9525"/>
          </a:xfrm>
          <a:custGeom>
            <a:avLst/>
            <a:gdLst/>
            <a:ahLst/>
            <a:cxnLst/>
            <a:rect l="l" t="t" r="r" b="b"/>
            <a:pathLst>
              <a:path w="6350" h="9525">
                <a:moveTo>
                  <a:pt x="0" y="0"/>
                </a:moveTo>
                <a:lnTo>
                  <a:pt x="0" y="9174"/>
                </a:lnTo>
                <a:lnTo>
                  <a:pt x="6116" y="458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80307" y="2161873"/>
            <a:ext cx="8255" cy="8255"/>
          </a:xfrm>
          <a:custGeom>
            <a:avLst/>
            <a:gdLst/>
            <a:ahLst/>
            <a:cxnLst/>
            <a:rect l="l" t="t" r="r" b="b"/>
            <a:pathLst>
              <a:path w="8254" h="8255">
                <a:moveTo>
                  <a:pt x="7646" y="0"/>
                </a:moveTo>
                <a:lnTo>
                  <a:pt x="0" y="4587"/>
                </a:lnTo>
                <a:lnTo>
                  <a:pt x="7646" y="7645"/>
                </a:lnTo>
                <a:lnTo>
                  <a:pt x="764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8935" y="193722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529" y="0"/>
                </a:moveTo>
                <a:lnTo>
                  <a:pt x="0" y="0"/>
                </a:lnTo>
                <a:lnTo>
                  <a:pt x="1529" y="1529"/>
                </a:lnTo>
                <a:lnTo>
                  <a:pt x="152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131371" y="67634"/>
            <a:ext cx="70485" cy="81280"/>
          </a:xfrm>
          <a:custGeom>
            <a:avLst/>
            <a:gdLst/>
            <a:ahLst/>
            <a:cxnLst/>
            <a:rect l="l" t="t" r="r" b="b"/>
            <a:pathLst>
              <a:path w="70485" h="81280">
                <a:moveTo>
                  <a:pt x="70344" y="0"/>
                </a:moveTo>
                <a:lnTo>
                  <a:pt x="0" y="39756"/>
                </a:lnTo>
                <a:lnTo>
                  <a:pt x="70344" y="81042"/>
                </a:lnTo>
                <a:lnTo>
                  <a:pt x="70344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412750" y="56930"/>
            <a:ext cx="88900" cy="102870"/>
          </a:xfrm>
          <a:custGeom>
            <a:avLst/>
            <a:gdLst/>
            <a:ahLst/>
            <a:cxnLst/>
            <a:rect l="l" t="t" r="r" b="b"/>
            <a:pathLst>
              <a:path w="88900" h="102870">
                <a:moveTo>
                  <a:pt x="0" y="0"/>
                </a:moveTo>
                <a:lnTo>
                  <a:pt x="0" y="102322"/>
                </a:lnTo>
                <a:lnTo>
                  <a:pt x="88695" y="5046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888215" y="37052"/>
            <a:ext cx="124460" cy="142240"/>
          </a:xfrm>
          <a:custGeom>
            <a:avLst/>
            <a:gdLst/>
            <a:ahLst/>
            <a:cxnLst/>
            <a:rect l="l" t="t" r="r" b="b"/>
            <a:pathLst>
              <a:path w="124460" h="142240">
                <a:moveTo>
                  <a:pt x="123868" y="0"/>
                </a:moveTo>
                <a:lnTo>
                  <a:pt x="0" y="70338"/>
                </a:lnTo>
                <a:lnTo>
                  <a:pt x="123868" y="142079"/>
                </a:lnTo>
                <a:lnTo>
                  <a:pt x="12386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187818" y="27877"/>
            <a:ext cx="140970" cy="160655"/>
          </a:xfrm>
          <a:custGeom>
            <a:avLst/>
            <a:gdLst/>
            <a:ahLst/>
            <a:cxnLst/>
            <a:rect l="l" t="t" r="r" b="b"/>
            <a:pathLst>
              <a:path w="140970" h="160655">
                <a:moveTo>
                  <a:pt x="0" y="0"/>
                </a:moveTo>
                <a:lnTo>
                  <a:pt x="0" y="160428"/>
                </a:lnTo>
                <a:lnTo>
                  <a:pt x="140689" y="7951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655636" y="15644"/>
            <a:ext cx="160655" cy="185420"/>
          </a:xfrm>
          <a:custGeom>
            <a:avLst/>
            <a:gdLst/>
            <a:ahLst/>
            <a:cxnLst/>
            <a:rect l="l" t="t" r="r" b="b"/>
            <a:pathLst>
              <a:path w="160654" h="185420">
                <a:moveTo>
                  <a:pt x="160569" y="0"/>
                </a:moveTo>
                <a:lnTo>
                  <a:pt x="0" y="91746"/>
                </a:lnTo>
                <a:lnTo>
                  <a:pt x="160569" y="184894"/>
                </a:lnTo>
                <a:lnTo>
                  <a:pt x="16056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970532" y="11057"/>
            <a:ext cx="168275" cy="194310"/>
          </a:xfrm>
          <a:custGeom>
            <a:avLst/>
            <a:gdLst/>
            <a:ahLst/>
            <a:cxnLst/>
            <a:rect l="l" t="t" r="r" b="b"/>
            <a:pathLst>
              <a:path w="168275" h="194310">
                <a:moveTo>
                  <a:pt x="0" y="0"/>
                </a:moveTo>
                <a:lnTo>
                  <a:pt x="0" y="194069"/>
                </a:lnTo>
                <a:lnTo>
                  <a:pt x="168215" y="9633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442938" y="11057"/>
            <a:ext cx="168275" cy="194310"/>
          </a:xfrm>
          <a:custGeom>
            <a:avLst/>
            <a:gdLst/>
            <a:ahLst/>
            <a:cxnLst/>
            <a:rect l="l" t="t" r="r" b="b"/>
            <a:pathLst>
              <a:path w="168275" h="194310">
                <a:moveTo>
                  <a:pt x="168215" y="0"/>
                </a:moveTo>
                <a:lnTo>
                  <a:pt x="0" y="96333"/>
                </a:lnTo>
                <a:lnTo>
                  <a:pt x="168215" y="194069"/>
                </a:lnTo>
                <a:lnTo>
                  <a:pt x="16821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764077" y="11057"/>
            <a:ext cx="167005" cy="193040"/>
          </a:xfrm>
          <a:custGeom>
            <a:avLst/>
            <a:gdLst/>
            <a:ahLst/>
            <a:cxnLst/>
            <a:rect l="l" t="t" r="r" b="b"/>
            <a:pathLst>
              <a:path w="167004" h="193040">
                <a:moveTo>
                  <a:pt x="0" y="0"/>
                </a:moveTo>
                <a:lnTo>
                  <a:pt x="0" y="192540"/>
                </a:lnTo>
                <a:lnTo>
                  <a:pt x="166559" y="9633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744602" y="304518"/>
            <a:ext cx="57150" cy="64769"/>
          </a:xfrm>
          <a:custGeom>
            <a:avLst/>
            <a:gdLst/>
            <a:ahLst/>
            <a:cxnLst/>
            <a:rect l="l" t="t" r="r" b="b"/>
            <a:pathLst>
              <a:path w="57150" h="64770">
                <a:moveTo>
                  <a:pt x="56581" y="0"/>
                </a:moveTo>
                <a:lnTo>
                  <a:pt x="0" y="32111"/>
                </a:lnTo>
                <a:lnTo>
                  <a:pt x="56581" y="64222"/>
                </a:lnTo>
                <a:lnTo>
                  <a:pt x="5658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022923" y="296872"/>
            <a:ext cx="70485" cy="80010"/>
          </a:xfrm>
          <a:custGeom>
            <a:avLst/>
            <a:gdLst/>
            <a:ahLst/>
            <a:cxnLst/>
            <a:rect l="l" t="t" r="r" b="b"/>
            <a:pathLst>
              <a:path w="70485" h="80010">
                <a:moveTo>
                  <a:pt x="0" y="0"/>
                </a:moveTo>
                <a:lnTo>
                  <a:pt x="0" y="79513"/>
                </a:lnTo>
                <a:lnTo>
                  <a:pt x="70344" y="3975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507563" y="278523"/>
            <a:ext cx="100965" cy="116839"/>
          </a:xfrm>
          <a:custGeom>
            <a:avLst/>
            <a:gdLst/>
            <a:ahLst/>
            <a:cxnLst/>
            <a:rect l="l" t="t" r="r" b="b"/>
            <a:pathLst>
              <a:path w="100964" h="116839">
                <a:moveTo>
                  <a:pt x="100802" y="0"/>
                </a:moveTo>
                <a:lnTo>
                  <a:pt x="0" y="58106"/>
                </a:lnTo>
                <a:lnTo>
                  <a:pt x="100802" y="116212"/>
                </a:lnTo>
                <a:lnTo>
                  <a:pt x="10080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799520" y="269348"/>
            <a:ext cx="116839" cy="134620"/>
          </a:xfrm>
          <a:custGeom>
            <a:avLst/>
            <a:gdLst/>
            <a:ahLst/>
            <a:cxnLst/>
            <a:rect l="l" t="t" r="r" b="b"/>
            <a:pathLst>
              <a:path w="116839" h="134620">
                <a:moveTo>
                  <a:pt x="0" y="0"/>
                </a:moveTo>
                <a:lnTo>
                  <a:pt x="0" y="134561"/>
                </a:lnTo>
                <a:lnTo>
                  <a:pt x="116221" y="6728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271926" y="254057"/>
            <a:ext cx="142240" cy="165735"/>
          </a:xfrm>
          <a:custGeom>
            <a:avLst/>
            <a:gdLst/>
            <a:ahLst/>
            <a:cxnLst/>
            <a:rect l="l" t="t" r="r" b="b"/>
            <a:pathLst>
              <a:path w="142239" h="165734">
                <a:moveTo>
                  <a:pt x="142218" y="0"/>
                </a:moveTo>
                <a:lnTo>
                  <a:pt x="0" y="82571"/>
                </a:lnTo>
                <a:lnTo>
                  <a:pt x="142218" y="165143"/>
                </a:lnTo>
                <a:lnTo>
                  <a:pt x="14221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580704" y="249470"/>
            <a:ext cx="149860" cy="174625"/>
          </a:xfrm>
          <a:custGeom>
            <a:avLst/>
            <a:gdLst/>
            <a:ahLst/>
            <a:cxnLst/>
            <a:rect l="l" t="t" r="r" b="b"/>
            <a:pathLst>
              <a:path w="149860" h="174625">
                <a:moveTo>
                  <a:pt x="0" y="0"/>
                </a:moveTo>
                <a:lnTo>
                  <a:pt x="0" y="174318"/>
                </a:lnTo>
                <a:lnTo>
                  <a:pt x="149865" y="8715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056169" y="246412"/>
            <a:ext cx="154940" cy="180975"/>
          </a:xfrm>
          <a:custGeom>
            <a:avLst/>
            <a:gdLst/>
            <a:ahLst/>
            <a:cxnLst/>
            <a:rect l="l" t="t" r="r" b="b"/>
            <a:pathLst>
              <a:path w="154939" h="180975">
                <a:moveTo>
                  <a:pt x="154452" y="0"/>
                </a:moveTo>
                <a:lnTo>
                  <a:pt x="0" y="90217"/>
                </a:lnTo>
                <a:lnTo>
                  <a:pt x="154452" y="180434"/>
                </a:lnTo>
                <a:lnTo>
                  <a:pt x="15445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372720" y="247941"/>
            <a:ext cx="153035" cy="177800"/>
          </a:xfrm>
          <a:custGeom>
            <a:avLst/>
            <a:gdLst/>
            <a:ahLst/>
            <a:cxnLst/>
            <a:rect l="l" t="t" r="r" b="b"/>
            <a:pathLst>
              <a:path w="153035" h="177800">
                <a:moveTo>
                  <a:pt x="0" y="0"/>
                </a:moveTo>
                <a:lnTo>
                  <a:pt x="0" y="177376"/>
                </a:lnTo>
                <a:lnTo>
                  <a:pt x="152796" y="8868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852773" y="250999"/>
            <a:ext cx="148590" cy="171450"/>
          </a:xfrm>
          <a:custGeom>
            <a:avLst/>
            <a:gdLst/>
            <a:ahLst/>
            <a:cxnLst/>
            <a:rect l="l" t="t" r="r" b="b"/>
            <a:pathLst>
              <a:path w="148589" h="171450">
                <a:moveTo>
                  <a:pt x="148208" y="0"/>
                </a:moveTo>
                <a:lnTo>
                  <a:pt x="0" y="85629"/>
                </a:lnTo>
                <a:lnTo>
                  <a:pt x="148208" y="171259"/>
                </a:lnTo>
                <a:lnTo>
                  <a:pt x="14820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167668" y="254057"/>
            <a:ext cx="142240" cy="165735"/>
          </a:xfrm>
          <a:custGeom>
            <a:avLst/>
            <a:gdLst/>
            <a:ahLst/>
            <a:cxnLst/>
            <a:rect l="l" t="t" r="r" b="b"/>
            <a:pathLst>
              <a:path w="142239" h="165734">
                <a:moveTo>
                  <a:pt x="0" y="0"/>
                </a:moveTo>
                <a:lnTo>
                  <a:pt x="0" y="165143"/>
                </a:lnTo>
                <a:lnTo>
                  <a:pt x="142218" y="8257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239542" y="15644"/>
            <a:ext cx="160655" cy="185420"/>
          </a:xfrm>
          <a:custGeom>
            <a:avLst/>
            <a:gdLst/>
            <a:ahLst/>
            <a:cxnLst/>
            <a:rect l="l" t="t" r="r" b="b"/>
            <a:pathLst>
              <a:path w="160654" h="185420">
                <a:moveTo>
                  <a:pt x="160442" y="0"/>
                </a:moveTo>
                <a:lnTo>
                  <a:pt x="0" y="91746"/>
                </a:lnTo>
                <a:lnTo>
                  <a:pt x="160442" y="184894"/>
                </a:lnTo>
                <a:lnTo>
                  <a:pt x="16044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636154" y="82925"/>
            <a:ext cx="43180" cy="50800"/>
          </a:xfrm>
          <a:custGeom>
            <a:avLst/>
            <a:gdLst/>
            <a:ahLst/>
            <a:cxnLst/>
            <a:rect l="l" t="t" r="r" b="b"/>
            <a:pathLst>
              <a:path w="43180" h="50800">
                <a:moveTo>
                  <a:pt x="0" y="0"/>
                </a:moveTo>
                <a:lnTo>
                  <a:pt x="0" y="50460"/>
                </a:lnTo>
                <a:lnTo>
                  <a:pt x="42691" y="2446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631566" y="533884"/>
            <a:ext cx="55244" cy="62865"/>
          </a:xfrm>
          <a:custGeom>
            <a:avLst/>
            <a:gdLst/>
            <a:ahLst/>
            <a:cxnLst/>
            <a:rect l="l" t="t" r="r" b="b"/>
            <a:pathLst>
              <a:path w="55244" h="62865">
                <a:moveTo>
                  <a:pt x="0" y="0"/>
                </a:moveTo>
                <a:lnTo>
                  <a:pt x="0" y="62693"/>
                </a:lnTo>
                <a:lnTo>
                  <a:pt x="54925" y="3211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125254" y="518593"/>
            <a:ext cx="80010" cy="93345"/>
          </a:xfrm>
          <a:custGeom>
            <a:avLst/>
            <a:gdLst/>
            <a:ahLst/>
            <a:cxnLst/>
            <a:rect l="l" t="t" r="r" b="b"/>
            <a:pathLst>
              <a:path w="80010" h="93345">
                <a:moveTo>
                  <a:pt x="79520" y="0"/>
                </a:moveTo>
                <a:lnTo>
                  <a:pt x="0" y="47402"/>
                </a:lnTo>
                <a:lnTo>
                  <a:pt x="79520" y="93275"/>
                </a:lnTo>
                <a:lnTo>
                  <a:pt x="7952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411221" y="510947"/>
            <a:ext cx="95250" cy="108585"/>
          </a:xfrm>
          <a:custGeom>
            <a:avLst/>
            <a:gdLst/>
            <a:ahLst/>
            <a:cxnLst/>
            <a:rect l="l" t="t" r="r" b="b"/>
            <a:pathLst>
              <a:path w="95250" h="108584">
                <a:moveTo>
                  <a:pt x="0" y="0"/>
                </a:moveTo>
                <a:lnTo>
                  <a:pt x="0" y="108439"/>
                </a:lnTo>
                <a:lnTo>
                  <a:pt x="94812" y="5504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892803" y="497185"/>
            <a:ext cx="118110" cy="136525"/>
          </a:xfrm>
          <a:custGeom>
            <a:avLst/>
            <a:gdLst/>
            <a:ahLst/>
            <a:cxnLst/>
            <a:rect l="l" t="t" r="r" b="b"/>
            <a:pathLst>
              <a:path w="118110" h="136525">
                <a:moveTo>
                  <a:pt x="117751" y="0"/>
                </a:moveTo>
                <a:lnTo>
                  <a:pt x="0" y="68809"/>
                </a:lnTo>
                <a:lnTo>
                  <a:pt x="117751" y="135963"/>
                </a:lnTo>
                <a:lnTo>
                  <a:pt x="11775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192406" y="492598"/>
            <a:ext cx="127000" cy="146685"/>
          </a:xfrm>
          <a:custGeom>
            <a:avLst/>
            <a:gdLst/>
            <a:ahLst/>
            <a:cxnLst/>
            <a:rect l="l" t="t" r="r" b="b"/>
            <a:pathLst>
              <a:path w="127000" h="146684">
                <a:moveTo>
                  <a:pt x="0" y="0"/>
                </a:moveTo>
                <a:lnTo>
                  <a:pt x="0" y="146666"/>
                </a:lnTo>
                <a:lnTo>
                  <a:pt x="126926" y="7339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673987" y="488011"/>
            <a:ext cx="133350" cy="154940"/>
          </a:xfrm>
          <a:custGeom>
            <a:avLst/>
            <a:gdLst/>
            <a:ahLst/>
            <a:cxnLst/>
            <a:rect l="l" t="t" r="r" b="b"/>
            <a:pathLst>
              <a:path w="133350" h="154940">
                <a:moveTo>
                  <a:pt x="133043" y="0"/>
                </a:moveTo>
                <a:lnTo>
                  <a:pt x="0" y="77984"/>
                </a:lnTo>
                <a:lnTo>
                  <a:pt x="133043" y="154312"/>
                </a:lnTo>
                <a:lnTo>
                  <a:pt x="13304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981236" y="486482"/>
            <a:ext cx="137795" cy="157480"/>
          </a:xfrm>
          <a:custGeom>
            <a:avLst/>
            <a:gdLst/>
            <a:ahLst/>
            <a:cxnLst/>
            <a:rect l="l" t="t" r="r" b="b"/>
            <a:pathLst>
              <a:path w="137795" h="157479">
                <a:moveTo>
                  <a:pt x="0" y="0"/>
                </a:moveTo>
                <a:lnTo>
                  <a:pt x="0" y="157370"/>
                </a:lnTo>
                <a:lnTo>
                  <a:pt x="137631" y="7951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468935" y="489540"/>
            <a:ext cx="130175" cy="151765"/>
          </a:xfrm>
          <a:custGeom>
            <a:avLst/>
            <a:gdLst/>
            <a:ahLst/>
            <a:cxnLst/>
            <a:rect l="l" t="t" r="r" b="b"/>
            <a:pathLst>
              <a:path w="130175" h="151765">
                <a:moveTo>
                  <a:pt x="129984" y="0"/>
                </a:moveTo>
                <a:lnTo>
                  <a:pt x="0" y="76455"/>
                </a:lnTo>
                <a:lnTo>
                  <a:pt x="129984" y="151254"/>
                </a:lnTo>
                <a:lnTo>
                  <a:pt x="129984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776311" y="491069"/>
            <a:ext cx="128905" cy="148590"/>
          </a:xfrm>
          <a:custGeom>
            <a:avLst/>
            <a:gdLst/>
            <a:ahLst/>
            <a:cxnLst/>
            <a:rect l="l" t="t" r="r" b="b"/>
            <a:pathLst>
              <a:path w="128904" h="148590">
                <a:moveTo>
                  <a:pt x="0" y="0"/>
                </a:moveTo>
                <a:lnTo>
                  <a:pt x="0" y="148195"/>
                </a:lnTo>
                <a:lnTo>
                  <a:pt x="128328" y="7492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268597" y="497185"/>
            <a:ext cx="118110" cy="136525"/>
          </a:xfrm>
          <a:custGeom>
            <a:avLst/>
            <a:gdLst/>
            <a:ahLst/>
            <a:cxnLst/>
            <a:rect l="l" t="t" r="r" b="b"/>
            <a:pathLst>
              <a:path w="118110" h="136525">
                <a:moveTo>
                  <a:pt x="117623" y="0"/>
                </a:moveTo>
                <a:lnTo>
                  <a:pt x="0" y="68809"/>
                </a:lnTo>
                <a:lnTo>
                  <a:pt x="117623" y="135963"/>
                </a:lnTo>
                <a:lnTo>
                  <a:pt x="11762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559025" y="17173"/>
            <a:ext cx="158115" cy="182245"/>
          </a:xfrm>
          <a:custGeom>
            <a:avLst/>
            <a:gdLst/>
            <a:ahLst/>
            <a:cxnLst/>
            <a:rect l="l" t="t" r="r" b="b"/>
            <a:pathLst>
              <a:path w="158114" h="182245">
                <a:moveTo>
                  <a:pt x="0" y="0"/>
                </a:moveTo>
                <a:lnTo>
                  <a:pt x="0" y="181836"/>
                </a:lnTo>
                <a:lnTo>
                  <a:pt x="157511" y="9021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365479" y="89041"/>
            <a:ext cx="32384" cy="36830"/>
          </a:xfrm>
          <a:custGeom>
            <a:avLst/>
            <a:gdLst/>
            <a:ahLst/>
            <a:cxnLst/>
            <a:rect l="l" t="t" r="r" b="b"/>
            <a:pathLst>
              <a:path w="32384" h="36830">
                <a:moveTo>
                  <a:pt x="32113" y="0"/>
                </a:moveTo>
                <a:lnTo>
                  <a:pt x="0" y="18349"/>
                </a:lnTo>
                <a:lnTo>
                  <a:pt x="32113" y="36698"/>
                </a:lnTo>
                <a:lnTo>
                  <a:pt x="3211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741544" y="758535"/>
            <a:ext cx="61594" cy="72390"/>
          </a:xfrm>
          <a:custGeom>
            <a:avLst/>
            <a:gdLst/>
            <a:ahLst/>
            <a:cxnLst/>
            <a:rect l="l" t="t" r="r" b="b"/>
            <a:pathLst>
              <a:path w="61594" h="72390">
                <a:moveTo>
                  <a:pt x="61169" y="0"/>
                </a:moveTo>
                <a:lnTo>
                  <a:pt x="0" y="35169"/>
                </a:lnTo>
                <a:lnTo>
                  <a:pt x="61169" y="71868"/>
                </a:lnTo>
                <a:lnTo>
                  <a:pt x="6116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022923" y="752419"/>
            <a:ext cx="72390" cy="83185"/>
          </a:xfrm>
          <a:custGeom>
            <a:avLst/>
            <a:gdLst/>
            <a:ahLst/>
            <a:cxnLst/>
            <a:rect l="l" t="t" r="r" b="b"/>
            <a:pathLst>
              <a:path w="72389" h="83184">
                <a:moveTo>
                  <a:pt x="0" y="0"/>
                </a:moveTo>
                <a:lnTo>
                  <a:pt x="0" y="82571"/>
                </a:lnTo>
                <a:lnTo>
                  <a:pt x="71874" y="4128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2512151" y="740186"/>
            <a:ext cx="93345" cy="108585"/>
          </a:xfrm>
          <a:custGeom>
            <a:avLst/>
            <a:gdLst/>
            <a:ahLst/>
            <a:cxnLst/>
            <a:rect l="l" t="t" r="r" b="b"/>
            <a:pathLst>
              <a:path w="93344" h="108584">
                <a:moveTo>
                  <a:pt x="93155" y="0"/>
                </a:moveTo>
                <a:lnTo>
                  <a:pt x="0" y="53518"/>
                </a:lnTo>
                <a:lnTo>
                  <a:pt x="93155" y="108566"/>
                </a:lnTo>
                <a:lnTo>
                  <a:pt x="9315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2804107" y="735599"/>
            <a:ext cx="102870" cy="118110"/>
          </a:xfrm>
          <a:custGeom>
            <a:avLst/>
            <a:gdLst/>
            <a:ahLst/>
            <a:cxnLst/>
            <a:rect l="l" t="t" r="r" b="b"/>
            <a:pathLst>
              <a:path w="102869" h="118109">
                <a:moveTo>
                  <a:pt x="0" y="0"/>
                </a:moveTo>
                <a:lnTo>
                  <a:pt x="0" y="117741"/>
                </a:lnTo>
                <a:lnTo>
                  <a:pt x="102458" y="5810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3290277" y="727953"/>
            <a:ext cx="114935" cy="133350"/>
          </a:xfrm>
          <a:custGeom>
            <a:avLst/>
            <a:gdLst/>
            <a:ahLst/>
            <a:cxnLst/>
            <a:rect l="l" t="t" r="r" b="b"/>
            <a:pathLst>
              <a:path w="114935" h="133350">
                <a:moveTo>
                  <a:pt x="114692" y="0"/>
                </a:moveTo>
                <a:lnTo>
                  <a:pt x="0" y="65751"/>
                </a:lnTo>
                <a:lnTo>
                  <a:pt x="114692" y="133032"/>
                </a:lnTo>
                <a:lnTo>
                  <a:pt x="11469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591409" y="726424"/>
            <a:ext cx="118110" cy="134620"/>
          </a:xfrm>
          <a:custGeom>
            <a:avLst/>
            <a:gdLst/>
            <a:ahLst/>
            <a:cxnLst/>
            <a:rect l="l" t="t" r="r" b="b"/>
            <a:pathLst>
              <a:path w="118110" h="134619">
                <a:moveTo>
                  <a:pt x="0" y="0"/>
                </a:moveTo>
                <a:lnTo>
                  <a:pt x="0" y="134561"/>
                </a:lnTo>
                <a:lnTo>
                  <a:pt x="117751" y="6728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082166" y="727953"/>
            <a:ext cx="114935" cy="133350"/>
          </a:xfrm>
          <a:custGeom>
            <a:avLst/>
            <a:gdLst/>
            <a:ahLst/>
            <a:cxnLst/>
            <a:rect l="l" t="t" r="r" b="b"/>
            <a:pathLst>
              <a:path w="114935" h="133350">
                <a:moveTo>
                  <a:pt x="114692" y="0"/>
                </a:moveTo>
                <a:lnTo>
                  <a:pt x="0" y="65751"/>
                </a:lnTo>
                <a:lnTo>
                  <a:pt x="114692" y="133032"/>
                </a:lnTo>
                <a:lnTo>
                  <a:pt x="11469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4386483" y="729482"/>
            <a:ext cx="110489" cy="128905"/>
          </a:xfrm>
          <a:custGeom>
            <a:avLst/>
            <a:gdLst/>
            <a:ahLst/>
            <a:cxnLst/>
            <a:rect l="l" t="t" r="r" b="b"/>
            <a:pathLst>
              <a:path w="110489" h="128905">
                <a:moveTo>
                  <a:pt x="0" y="0"/>
                </a:moveTo>
                <a:lnTo>
                  <a:pt x="0" y="128444"/>
                </a:lnTo>
                <a:lnTo>
                  <a:pt x="109977" y="6422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881701" y="734069"/>
            <a:ext cx="104139" cy="119380"/>
          </a:xfrm>
          <a:custGeom>
            <a:avLst/>
            <a:gdLst/>
            <a:ahLst/>
            <a:cxnLst/>
            <a:rect l="l" t="t" r="r" b="b"/>
            <a:pathLst>
              <a:path w="104139" h="119380">
                <a:moveTo>
                  <a:pt x="103987" y="0"/>
                </a:moveTo>
                <a:lnTo>
                  <a:pt x="0" y="59635"/>
                </a:lnTo>
                <a:lnTo>
                  <a:pt x="103987" y="119270"/>
                </a:lnTo>
                <a:lnTo>
                  <a:pt x="10398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5182960" y="737128"/>
            <a:ext cx="98425" cy="113664"/>
          </a:xfrm>
          <a:custGeom>
            <a:avLst/>
            <a:gdLst/>
            <a:ahLst/>
            <a:cxnLst/>
            <a:rect l="l" t="t" r="r" b="b"/>
            <a:pathLst>
              <a:path w="98425" h="113665">
                <a:moveTo>
                  <a:pt x="0" y="0"/>
                </a:moveTo>
                <a:lnTo>
                  <a:pt x="0" y="113153"/>
                </a:lnTo>
                <a:lnTo>
                  <a:pt x="97871" y="5657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5572788" y="498714"/>
            <a:ext cx="114935" cy="133350"/>
          </a:xfrm>
          <a:custGeom>
            <a:avLst/>
            <a:gdLst/>
            <a:ahLst/>
            <a:cxnLst/>
            <a:rect l="l" t="t" r="r" b="b"/>
            <a:pathLst>
              <a:path w="114935" h="133350">
                <a:moveTo>
                  <a:pt x="0" y="0"/>
                </a:moveTo>
                <a:lnTo>
                  <a:pt x="0" y="132904"/>
                </a:lnTo>
                <a:lnTo>
                  <a:pt x="114692" y="6728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5652308" y="258645"/>
            <a:ext cx="136525" cy="156210"/>
          </a:xfrm>
          <a:custGeom>
            <a:avLst/>
            <a:gdLst/>
            <a:ahLst/>
            <a:cxnLst/>
            <a:rect l="l" t="t" r="r" b="b"/>
            <a:pathLst>
              <a:path w="136525" h="156209">
                <a:moveTo>
                  <a:pt x="135974" y="0"/>
                </a:moveTo>
                <a:lnTo>
                  <a:pt x="0" y="77984"/>
                </a:lnTo>
                <a:lnTo>
                  <a:pt x="135974" y="155968"/>
                </a:lnTo>
                <a:lnTo>
                  <a:pt x="135974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1243191" y="318280"/>
            <a:ext cx="32384" cy="36830"/>
          </a:xfrm>
          <a:custGeom>
            <a:avLst/>
            <a:gdLst/>
            <a:ahLst/>
            <a:cxnLst/>
            <a:rect l="l" t="t" r="r" b="b"/>
            <a:pathLst>
              <a:path w="32384" h="36829">
                <a:moveTo>
                  <a:pt x="0" y="0"/>
                </a:moveTo>
                <a:lnTo>
                  <a:pt x="0" y="36698"/>
                </a:lnTo>
                <a:lnTo>
                  <a:pt x="32062" y="1834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1357833" y="541529"/>
            <a:ext cx="43180" cy="49530"/>
          </a:xfrm>
          <a:custGeom>
            <a:avLst/>
            <a:gdLst/>
            <a:ahLst/>
            <a:cxnLst/>
            <a:rect l="l" t="t" r="r" b="b"/>
            <a:pathLst>
              <a:path w="43180" h="49529">
                <a:moveTo>
                  <a:pt x="42818" y="0"/>
                </a:moveTo>
                <a:lnTo>
                  <a:pt x="0" y="24465"/>
                </a:lnTo>
                <a:lnTo>
                  <a:pt x="42818" y="48931"/>
                </a:lnTo>
                <a:lnTo>
                  <a:pt x="4281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1356304" y="995547"/>
            <a:ext cx="46355" cy="53975"/>
          </a:xfrm>
          <a:custGeom>
            <a:avLst/>
            <a:gdLst/>
            <a:ahLst/>
            <a:cxnLst/>
            <a:rect l="l" t="t" r="r" b="b"/>
            <a:pathLst>
              <a:path w="46355" h="53975">
                <a:moveTo>
                  <a:pt x="45877" y="0"/>
                </a:moveTo>
                <a:lnTo>
                  <a:pt x="0" y="27523"/>
                </a:lnTo>
                <a:lnTo>
                  <a:pt x="45877" y="53518"/>
                </a:lnTo>
                <a:lnTo>
                  <a:pt x="4587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1631566" y="990959"/>
            <a:ext cx="55244" cy="62865"/>
          </a:xfrm>
          <a:custGeom>
            <a:avLst/>
            <a:gdLst/>
            <a:ahLst/>
            <a:cxnLst/>
            <a:rect l="l" t="t" r="r" b="b"/>
            <a:pathLst>
              <a:path w="55244" h="62865">
                <a:moveTo>
                  <a:pt x="0" y="0"/>
                </a:moveTo>
                <a:lnTo>
                  <a:pt x="0" y="62693"/>
                </a:lnTo>
                <a:lnTo>
                  <a:pt x="54925" y="3211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2129842" y="981785"/>
            <a:ext cx="73660" cy="83185"/>
          </a:xfrm>
          <a:custGeom>
            <a:avLst/>
            <a:gdLst/>
            <a:ahLst/>
            <a:cxnLst/>
            <a:rect l="l" t="t" r="r" b="b"/>
            <a:pathLst>
              <a:path w="73660" h="83184">
                <a:moveTo>
                  <a:pt x="73403" y="0"/>
                </a:moveTo>
                <a:lnTo>
                  <a:pt x="0" y="41285"/>
                </a:lnTo>
                <a:lnTo>
                  <a:pt x="73403" y="82571"/>
                </a:lnTo>
                <a:lnTo>
                  <a:pt x="7340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2415809" y="975668"/>
            <a:ext cx="81280" cy="93345"/>
          </a:xfrm>
          <a:custGeom>
            <a:avLst/>
            <a:gdLst/>
            <a:ahLst/>
            <a:cxnLst/>
            <a:rect l="l" t="t" r="r" b="b"/>
            <a:pathLst>
              <a:path w="81280" h="93344">
                <a:moveTo>
                  <a:pt x="0" y="0"/>
                </a:moveTo>
                <a:lnTo>
                  <a:pt x="0" y="93275"/>
                </a:lnTo>
                <a:lnTo>
                  <a:pt x="81049" y="4740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2909624" y="969552"/>
            <a:ext cx="92075" cy="107314"/>
          </a:xfrm>
          <a:custGeom>
            <a:avLst/>
            <a:gdLst/>
            <a:ahLst/>
            <a:cxnLst/>
            <a:rect l="l" t="t" r="r" b="b"/>
            <a:pathLst>
              <a:path w="92075" h="107315">
                <a:moveTo>
                  <a:pt x="91754" y="0"/>
                </a:moveTo>
                <a:lnTo>
                  <a:pt x="0" y="53518"/>
                </a:lnTo>
                <a:lnTo>
                  <a:pt x="91754" y="106910"/>
                </a:lnTo>
                <a:lnTo>
                  <a:pt x="91754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3203110" y="968023"/>
            <a:ext cx="96520" cy="110489"/>
          </a:xfrm>
          <a:custGeom>
            <a:avLst/>
            <a:gdLst/>
            <a:ahLst/>
            <a:cxnLst/>
            <a:rect l="l" t="t" r="r" b="b"/>
            <a:pathLst>
              <a:path w="96520" h="110490">
                <a:moveTo>
                  <a:pt x="0" y="0"/>
                </a:moveTo>
                <a:lnTo>
                  <a:pt x="0" y="109968"/>
                </a:lnTo>
                <a:lnTo>
                  <a:pt x="96341" y="5504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3698455" y="966494"/>
            <a:ext cx="96520" cy="111760"/>
          </a:xfrm>
          <a:custGeom>
            <a:avLst/>
            <a:gdLst/>
            <a:ahLst/>
            <a:cxnLst/>
            <a:rect l="l" t="t" r="r" b="b"/>
            <a:pathLst>
              <a:path w="96520" h="111759">
                <a:moveTo>
                  <a:pt x="96341" y="0"/>
                </a:moveTo>
                <a:lnTo>
                  <a:pt x="0" y="56576"/>
                </a:lnTo>
                <a:lnTo>
                  <a:pt x="96341" y="111497"/>
                </a:lnTo>
                <a:lnTo>
                  <a:pt x="9634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3994999" y="968023"/>
            <a:ext cx="95250" cy="110489"/>
          </a:xfrm>
          <a:custGeom>
            <a:avLst/>
            <a:gdLst/>
            <a:ahLst/>
            <a:cxnLst/>
            <a:rect l="l" t="t" r="r" b="b"/>
            <a:pathLst>
              <a:path w="95250" h="110490">
                <a:moveTo>
                  <a:pt x="0" y="0"/>
                </a:moveTo>
                <a:lnTo>
                  <a:pt x="0" y="109968"/>
                </a:lnTo>
                <a:lnTo>
                  <a:pt x="94812" y="5504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4496461" y="971081"/>
            <a:ext cx="88900" cy="102870"/>
          </a:xfrm>
          <a:custGeom>
            <a:avLst/>
            <a:gdLst/>
            <a:ahLst/>
            <a:cxnLst/>
            <a:rect l="l" t="t" r="r" b="b"/>
            <a:pathLst>
              <a:path w="88900" h="102869">
                <a:moveTo>
                  <a:pt x="88695" y="0"/>
                </a:moveTo>
                <a:lnTo>
                  <a:pt x="0" y="51989"/>
                </a:lnTo>
                <a:lnTo>
                  <a:pt x="88695" y="102450"/>
                </a:lnTo>
                <a:lnTo>
                  <a:pt x="8869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4791604" y="974139"/>
            <a:ext cx="84455" cy="98425"/>
          </a:xfrm>
          <a:custGeom>
            <a:avLst/>
            <a:gdLst/>
            <a:ahLst/>
            <a:cxnLst/>
            <a:rect l="l" t="t" r="r" b="b"/>
            <a:pathLst>
              <a:path w="84454" h="98425">
                <a:moveTo>
                  <a:pt x="0" y="0"/>
                </a:moveTo>
                <a:lnTo>
                  <a:pt x="0" y="97862"/>
                </a:lnTo>
                <a:lnTo>
                  <a:pt x="83980" y="4893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5296124" y="978727"/>
            <a:ext cx="76835" cy="88900"/>
          </a:xfrm>
          <a:custGeom>
            <a:avLst/>
            <a:gdLst/>
            <a:ahLst/>
            <a:cxnLst/>
            <a:rect l="l" t="t" r="r" b="b"/>
            <a:pathLst>
              <a:path w="76835" h="88900">
                <a:moveTo>
                  <a:pt x="76334" y="0"/>
                </a:moveTo>
                <a:lnTo>
                  <a:pt x="0" y="44344"/>
                </a:lnTo>
                <a:lnTo>
                  <a:pt x="76334" y="88688"/>
                </a:lnTo>
                <a:lnTo>
                  <a:pt x="76334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5585022" y="978727"/>
            <a:ext cx="78105" cy="88900"/>
          </a:xfrm>
          <a:custGeom>
            <a:avLst/>
            <a:gdLst/>
            <a:ahLst/>
            <a:cxnLst/>
            <a:rect l="l" t="t" r="r" b="b"/>
            <a:pathLst>
              <a:path w="78104" h="88900">
                <a:moveTo>
                  <a:pt x="0" y="0"/>
                </a:moveTo>
                <a:lnTo>
                  <a:pt x="0" y="88688"/>
                </a:lnTo>
                <a:lnTo>
                  <a:pt x="77990" y="4434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5679834" y="738657"/>
            <a:ext cx="95250" cy="110489"/>
          </a:xfrm>
          <a:custGeom>
            <a:avLst/>
            <a:gdLst/>
            <a:ahLst/>
            <a:cxnLst/>
            <a:rect l="l" t="t" r="r" b="b"/>
            <a:pathLst>
              <a:path w="95250" h="110490">
                <a:moveTo>
                  <a:pt x="94812" y="0"/>
                </a:moveTo>
                <a:lnTo>
                  <a:pt x="0" y="55047"/>
                </a:lnTo>
                <a:lnTo>
                  <a:pt x="94812" y="110095"/>
                </a:lnTo>
                <a:lnTo>
                  <a:pt x="9481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5962615" y="260174"/>
            <a:ext cx="134620" cy="153035"/>
          </a:xfrm>
          <a:custGeom>
            <a:avLst/>
            <a:gdLst/>
            <a:ahLst/>
            <a:cxnLst/>
            <a:rect l="l" t="t" r="r" b="b"/>
            <a:pathLst>
              <a:path w="134620" h="153034">
                <a:moveTo>
                  <a:pt x="0" y="0"/>
                </a:moveTo>
                <a:lnTo>
                  <a:pt x="0" y="152910"/>
                </a:lnTo>
                <a:lnTo>
                  <a:pt x="134572" y="7645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6037548" y="18702"/>
            <a:ext cx="153035" cy="177800"/>
          </a:xfrm>
          <a:custGeom>
            <a:avLst/>
            <a:gdLst/>
            <a:ahLst/>
            <a:cxnLst/>
            <a:rect l="l" t="t" r="r" b="b"/>
            <a:pathLst>
              <a:path w="153035" h="177800">
                <a:moveTo>
                  <a:pt x="152923" y="0"/>
                </a:moveTo>
                <a:lnTo>
                  <a:pt x="0" y="88688"/>
                </a:lnTo>
                <a:lnTo>
                  <a:pt x="152923" y="177248"/>
                </a:lnTo>
                <a:lnTo>
                  <a:pt x="15292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853338" y="98216"/>
            <a:ext cx="15875" cy="18415"/>
          </a:xfrm>
          <a:custGeom>
            <a:avLst/>
            <a:gdLst/>
            <a:ahLst/>
            <a:cxnLst/>
            <a:rect l="l" t="t" r="r" b="b"/>
            <a:pathLst>
              <a:path w="15875" h="18414">
                <a:moveTo>
                  <a:pt x="0" y="0"/>
                </a:moveTo>
                <a:lnTo>
                  <a:pt x="0" y="18349"/>
                </a:lnTo>
                <a:lnTo>
                  <a:pt x="15292" y="917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974122" y="322867"/>
            <a:ext cx="24765" cy="27940"/>
          </a:xfrm>
          <a:custGeom>
            <a:avLst/>
            <a:gdLst/>
            <a:ahLst/>
            <a:cxnLst/>
            <a:rect l="l" t="t" r="r" b="b"/>
            <a:pathLst>
              <a:path w="24765" h="27939">
                <a:moveTo>
                  <a:pt x="24455" y="0"/>
                </a:moveTo>
                <a:lnTo>
                  <a:pt x="0" y="13761"/>
                </a:lnTo>
                <a:lnTo>
                  <a:pt x="24455" y="27523"/>
                </a:lnTo>
                <a:lnTo>
                  <a:pt x="2445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1241662" y="770768"/>
            <a:ext cx="40005" cy="46355"/>
          </a:xfrm>
          <a:custGeom>
            <a:avLst/>
            <a:gdLst/>
            <a:ahLst/>
            <a:cxnLst/>
            <a:rect l="l" t="t" r="r" b="b"/>
            <a:pathLst>
              <a:path w="40005" h="46355">
                <a:moveTo>
                  <a:pt x="0" y="0"/>
                </a:moveTo>
                <a:lnTo>
                  <a:pt x="0" y="45873"/>
                </a:lnTo>
                <a:lnTo>
                  <a:pt x="39709" y="2293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1240133" y="1227844"/>
            <a:ext cx="41275" cy="47625"/>
          </a:xfrm>
          <a:custGeom>
            <a:avLst/>
            <a:gdLst/>
            <a:ahLst/>
            <a:cxnLst/>
            <a:rect l="l" t="t" r="r" b="b"/>
            <a:pathLst>
              <a:path w="41275" h="47625">
                <a:moveTo>
                  <a:pt x="0" y="0"/>
                </a:moveTo>
                <a:lnTo>
                  <a:pt x="0" y="47402"/>
                </a:lnTo>
                <a:lnTo>
                  <a:pt x="41238" y="2293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1746131" y="1220198"/>
            <a:ext cx="55244" cy="62865"/>
          </a:xfrm>
          <a:custGeom>
            <a:avLst/>
            <a:gdLst/>
            <a:ahLst/>
            <a:cxnLst/>
            <a:rect l="l" t="t" r="r" b="b"/>
            <a:pathLst>
              <a:path w="55244" h="62865">
                <a:moveTo>
                  <a:pt x="55052" y="0"/>
                </a:moveTo>
                <a:lnTo>
                  <a:pt x="0" y="30582"/>
                </a:lnTo>
                <a:lnTo>
                  <a:pt x="55052" y="62693"/>
                </a:lnTo>
                <a:lnTo>
                  <a:pt x="5505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2025981" y="1215611"/>
            <a:ext cx="61594" cy="70485"/>
          </a:xfrm>
          <a:custGeom>
            <a:avLst/>
            <a:gdLst/>
            <a:ahLst/>
            <a:cxnLst/>
            <a:rect l="l" t="t" r="r" b="b"/>
            <a:pathLst>
              <a:path w="61594" h="70484">
                <a:moveTo>
                  <a:pt x="0" y="0"/>
                </a:moveTo>
                <a:lnTo>
                  <a:pt x="0" y="70338"/>
                </a:lnTo>
                <a:lnTo>
                  <a:pt x="61169" y="3516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2525914" y="1209494"/>
            <a:ext cx="73660" cy="84455"/>
          </a:xfrm>
          <a:custGeom>
            <a:avLst/>
            <a:gdLst/>
            <a:ahLst/>
            <a:cxnLst/>
            <a:rect l="l" t="t" r="r" b="b"/>
            <a:pathLst>
              <a:path w="73660" h="84455">
                <a:moveTo>
                  <a:pt x="73275" y="0"/>
                </a:moveTo>
                <a:lnTo>
                  <a:pt x="0" y="41285"/>
                </a:lnTo>
                <a:lnTo>
                  <a:pt x="73275" y="84100"/>
                </a:lnTo>
                <a:lnTo>
                  <a:pt x="7327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2813283" y="1206436"/>
            <a:ext cx="76835" cy="88900"/>
          </a:xfrm>
          <a:custGeom>
            <a:avLst/>
            <a:gdLst/>
            <a:ahLst/>
            <a:cxnLst/>
            <a:rect l="l" t="t" r="r" b="b"/>
            <a:pathLst>
              <a:path w="76835" h="88900">
                <a:moveTo>
                  <a:pt x="0" y="0"/>
                </a:moveTo>
                <a:lnTo>
                  <a:pt x="0" y="88688"/>
                </a:lnTo>
                <a:lnTo>
                  <a:pt x="76461" y="4434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3313215" y="1204907"/>
            <a:ext cx="81280" cy="93345"/>
          </a:xfrm>
          <a:custGeom>
            <a:avLst/>
            <a:gdLst/>
            <a:ahLst/>
            <a:cxnLst/>
            <a:rect l="l" t="t" r="r" b="b"/>
            <a:pathLst>
              <a:path w="81279" h="93344">
                <a:moveTo>
                  <a:pt x="81049" y="0"/>
                </a:moveTo>
                <a:lnTo>
                  <a:pt x="0" y="45873"/>
                </a:lnTo>
                <a:lnTo>
                  <a:pt x="81049" y="93275"/>
                </a:lnTo>
                <a:lnTo>
                  <a:pt x="8104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3603642" y="1204907"/>
            <a:ext cx="81280" cy="92075"/>
          </a:xfrm>
          <a:custGeom>
            <a:avLst/>
            <a:gdLst/>
            <a:ahLst/>
            <a:cxnLst/>
            <a:rect l="l" t="t" r="r" b="b"/>
            <a:pathLst>
              <a:path w="81279" h="92075">
                <a:moveTo>
                  <a:pt x="0" y="0"/>
                </a:moveTo>
                <a:lnTo>
                  <a:pt x="0" y="91746"/>
                </a:lnTo>
                <a:lnTo>
                  <a:pt x="81049" y="4587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4108163" y="1206436"/>
            <a:ext cx="76835" cy="88900"/>
          </a:xfrm>
          <a:custGeom>
            <a:avLst/>
            <a:gdLst/>
            <a:ahLst/>
            <a:cxnLst/>
            <a:rect l="l" t="t" r="r" b="b"/>
            <a:pathLst>
              <a:path w="76835" h="88900">
                <a:moveTo>
                  <a:pt x="76461" y="0"/>
                </a:moveTo>
                <a:lnTo>
                  <a:pt x="0" y="44344"/>
                </a:lnTo>
                <a:lnTo>
                  <a:pt x="76461" y="88688"/>
                </a:lnTo>
                <a:lnTo>
                  <a:pt x="7646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4398590" y="1209494"/>
            <a:ext cx="73660" cy="84455"/>
          </a:xfrm>
          <a:custGeom>
            <a:avLst/>
            <a:gdLst/>
            <a:ahLst/>
            <a:cxnLst/>
            <a:rect l="l" t="t" r="r" b="b"/>
            <a:pathLst>
              <a:path w="73660" h="84455">
                <a:moveTo>
                  <a:pt x="0" y="0"/>
                </a:moveTo>
                <a:lnTo>
                  <a:pt x="0" y="84100"/>
                </a:lnTo>
                <a:lnTo>
                  <a:pt x="73403" y="4128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4906169" y="1212553"/>
            <a:ext cx="67310" cy="78105"/>
          </a:xfrm>
          <a:custGeom>
            <a:avLst/>
            <a:gdLst/>
            <a:ahLst/>
            <a:cxnLst/>
            <a:rect l="l" t="t" r="r" b="b"/>
            <a:pathLst>
              <a:path w="67310" h="78105">
                <a:moveTo>
                  <a:pt x="67286" y="0"/>
                </a:moveTo>
                <a:lnTo>
                  <a:pt x="0" y="38227"/>
                </a:lnTo>
                <a:lnTo>
                  <a:pt x="67286" y="77984"/>
                </a:lnTo>
                <a:lnTo>
                  <a:pt x="6728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5193665" y="1215611"/>
            <a:ext cx="62865" cy="72390"/>
          </a:xfrm>
          <a:custGeom>
            <a:avLst/>
            <a:gdLst/>
            <a:ahLst/>
            <a:cxnLst/>
            <a:rect l="l" t="t" r="r" b="b"/>
            <a:pathLst>
              <a:path w="62864" h="72390">
                <a:moveTo>
                  <a:pt x="0" y="0"/>
                </a:moveTo>
                <a:lnTo>
                  <a:pt x="0" y="71868"/>
                </a:lnTo>
                <a:lnTo>
                  <a:pt x="62698" y="3516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5701243" y="1214082"/>
            <a:ext cx="64769" cy="74930"/>
          </a:xfrm>
          <a:custGeom>
            <a:avLst/>
            <a:gdLst/>
            <a:ahLst/>
            <a:cxnLst/>
            <a:rect l="l" t="t" r="r" b="b"/>
            <a:pathLst>
              <a:path w="64770" h="74930">
                <a:moveTo>
                  <a:pt x="64227" y="0"/>
                </a:moveTo>
                <a:lnTo>
                  <a:pt x="0" y="36698"/>
                </a:lnTo>
                <a:lnTo>
                  <a:pt x="64227" y="74926"/>
                </a:lnTo>
                <a:lnTo>
                  <a:pt x="6422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5976379" y="738657"/>
            <a:ext cx="95250" cy="110489"/>
          </a:xfrm>
          <a:custGeom>
            <a:avLst/>
            <a:gdLst/>
            <a:ahLst/>
            <a:cxnLst/>
            <a:rect l="l" t="t" r="r" b="b"/>
            <a:pathLst>
              <a:path w="95250" h="110490">
                <a:moveTo>
                  <a:pt x="0" y="0"/>
                </a:moveTo>
                <a:lnTo>
                  <a:pt x="0" y="110095"/>
                </a:lnTo>
                <a:lnTo>
                  <a:pt x="94812" y="5504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6063545" y="500244"/>
            <a:ext cx="113664" cy="131445"/>
          </a:xfrm>
          <a:custGeom>
            <a:avLst/>
            <a:gdLst/>
            <a:ahLst/>
            <a:cxnLst/>
            <a:rect l="l" t="t" r="r" b="b"/>
            <a:pathLst>
              <a:path w="113664" h="131445">
                <a:moveTo>
                  <a:pt x="113163" y="0"/>
                </a:moveTo>
                <a:lnTo>
                  <a:pt x="0" y="65751"/>
                </a:lnTo>
                <a:lnTo>
                  <a:pt x="113163" y="131375"/>
                </a:lnTo>
                <a:lnTo>
                  <a:pt x="11316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6352443" y="20231"/>
            <a:ext cx="153035" cy="175895"/>
          </a:xfrm>
          <a:custGeom>
            <a:avLst/>
            <a:gdLst/>
            <a:ahLst/>
            <a:cxnLst/>
            <a:rect l="l" t="t" r="r" b="b"/>
            <a:pathLst>
              <a:path w="153034" h="175895">
                <a:moveTo>
                  <a:pt x="0" y="0"/>
                </a:moveTo>
                <a:lnTo>
                  <a:pt x="0" y="175719"/>
                </a:lnTo>
                <a:lnTo>
                  <a:pt x="152923" y="8715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587328" y="101274"/>
            <a:ext cx="10795" cy="13970"/>
          </a:xfrm>
          <a:custGeom>
            <a:avLst/>
            <a:gdLst/>
            <a:ahLst/>
            <a:cxnLst/>
            <a:rect l="l" t="t" r="r" b="b"/>
            <a:pathLst>
              <a:path w="10795" h="13969">
                <a:moveTo>
                  <a:pt x="10704" y="0"/>
                </a:moveTo>
                <a:lnTo>
                  <a:pt x="0" y="6116"/>
                </a:lnTo>
                <a:lnTo>
                  <a:pt x="10704" y="13761"/>
                </a:lnTo>
                <a:lnTo>
                  <a:pt x="10704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850280" y="550704"/>
            <a:ext cx="24765" cy="29209"/>
          </a:xfrm>
          <a:custGeom>
            <a:avLst/>
            <a:gdLst/>
            <a:ahLst/>
            <a:cxnLst/>
            <a:rect l="l" t="t" r="r" b="b"/>
            <a:pathLst>
              <a:path w="24765" h="29209">
                <a:moveTo>
                  <a:pt x="0" y="0"/>
                </a:moveTo>
                <a:lnTo>
                  <a:pt x="0" y="29053"/>
                </a:lnTo>
                <a:lnTo>
                  <a:pt x="24467" y="1529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969535" y="776884"/>
            <a:ext cx="31115" cy="35560"/>
          </a:xfrm>
          <a:custGeom>
            <a:avLst/>
            <a:gdLst/>
            <a:ahLst/>
            <a:cxnLst/>
            <a:rect l="l" t="t" r="r" b="b"/>
            <a:pathLst>
              <a:path w="31115" h="35559">
                <a:moveTo>
                  <a:pt x="30571" y="0"/>
                </a:moveTo>
                <a:lnTo>
                  <a:pt x="0" y="16820"/>
                </a:lnTo>
                <a:lnTo>
                  <a:pt x="30571" y="35169"/>
                </a:lnTo>
                <a:lnTo>
                  <a:pt x="3057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1357833" y="1455681"/>
            <a:ext cx="43180" cy="49530"/>
          </a:xfrm>
          <a:custGeom>
            <a:avLst/>
            <a:gdLst/>
            <a:ahLst/>
            <a:cxnLst/>
            <a:rect l="l" t="t" r="r" b="b"/>
            <a:pathLst>
              <a:path w="43180" h="49530">
                <a:moveTo>
                  <a:pt x="42818" y="0"/>
                </a:moveTo>
                <a:lnTo>
                  <a:pt x="0" y="24465"/>
                </a:lnTo>
                <a:lnTo>
                  <a:pt x="42818" y="48931"/>
                </a:lnTo>
                <a:lnTo>
                  <a:pt x="4281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1634625" y="1452622"/>
            <a:ext cx="47625" cy="53975"/>
          </a:xfrm>
          <a:custGeom>
            <a:avLst/>
            <a:gdLst/>
            <a:ahLst/>
            <a:cxnLst/>
            <a:rect l="l" t="t" r="r" b="b"/>
            <a:pathLst>
              <a:path w="47625" h="53975">
                <a:moveTo>
                  <a:pt x="0" y="0"/>
                </a:moveTo>
                <a:lnTo>
                  <a:pt x="0" y="53518"/>
                </a:lnTo>
                <a:lnTo>
                  <a:pt x="47278" y="2752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2142076" y="1448035"/>
            <a:ext cx="55244" cy="62865"/>
          </a:xfrm>
          <a:custGeom>
            <a:avLst/>
            <a:gdLst/>
            <a:ahLst/>
            <a:cxnLst/>
            <a:rect l="l" t="t" r="r" b="b"/>
            <a:pathLst>
              <a:path w="55244" h="62865">
                <a:moveTo>
                  <a:pt x="55052" y="0"/>
                </a:moveTo>
                <a:lnTo>
                  <a:pt x="0" y="32111"/>
                </a:lnTo>
                <a:lnTo>
                  <a:pt x="55052" y="62693"/>
                </a:lnTo>
                <a:lnTo>
                  <a:pt x="5505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2423455" y="1446506"/>
            <a:ext cx="58419" cy="67310"/>
          </a:xfrm>
          <a:custGeom>
            <a:avLst/>
            <a:gdLst/>
            <a:ahLst/>
            <a:cxnLst/>
            <a:rect l="l" t="t" r="r" b="b"/>
            <a:pathLst>
              <a:path w="58419" h="67309">
                <a:moveTo>
                  <a:pt x="0" y="0"/>
                </a:moveTo>
                <a:lnTo>
                  <a:pt x="0" y="67280"/>
                </a:lnTo>
                <a:lnTo>
                  <a:pt x="58110" y="3364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2927975" y="1443448"/>
            <a:ext cx="64769" cy="73660"/>
          </a:xfrm>
          <a:custGeom>
            <a:avLst/>
            <a:gdLst/>
            <a:ahLst/>
            <a:cxnLst/>
            <a:rect l="l" t="t" r="r" b="b"/>
            <a:pathLst>
              <a:path w="64769" h="73659">
                <a:moveTo>
                  <a:pt x="64227" y="0"/>
                </a:moveTo>
                <a:lnTo>
                  <a:pt x="0" y="36698"/>
                </a:lnTo>
                <a:lnTo>
                  <a:pt x="64227" y="73397"/>
                </a:lnTo>
                <a:lnTo>
                  <a:pt x="6422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3213815" y="1443448"/>
            <a:ext cx="64769" cy="73660"/>
          </a:xfrm>
          <a:custGeom>
            <a:avLst/>
            <a:gdLst/>
            <a:ahLst/>
            <a:cxnLst/>
            <a:rect l="l" t="t" r="r" b="b"/>
            <a:pathLst>
              <a:path w="64770" h="73659">
                <a:moveTo>
                  <a:pt x="0" y="0"/>
                </a:moveTo>
                <a:lnTo>
                  <a:pt x="0" y="73397"/>
                </a:lnTo>
                <a:lnTo>
                  <a:pt x="64227" y="3669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3721394" y="1443448"/>
            <a:ext cx="62865" cy="73660"/>
          </a:xfrm>
          <a:custGeom>
            <a:avLst/>
            <a:gdLst/>
            <a:ahLst/>
            <a:cxnLst/>
            <a:rect l="l" t="t" r="r" b="b"/>
            <a:pathLst>
              <a:path w="62864" h="73659">
                <a:moveTo>
                  <a:pt x="62698" y="0"/>
                </a:moveTo>
                <a:lnTo>
                  <a:pt x="0" y="36698"/>
                </a:lnTo>
                <a:lnTo>
                  <a:pt x="62698" y="73397"/>
                </a:lnTo>
                <a:lnTo>
                  <a:pt x="6269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4005704" y="1444977"/>
            <a:ext cx="62865" cy="70485"/>
          </a:xfrm>
          <a:custGeom>
            <a:avLst/>
            <a:gdLst/>
            <a:ahLst/>
            <a:cxnLst/>
            <a:rect l="l" t="t" r="r" b="b"/>
            <a:pathLst>
              <a:path w="62864" h="70484">
                <a:moveTo>
                  <a:pt x="0" y="0"/>
                </a:moveTo>
                <a:lnTo>
                  <a:pt x="0" y="70338"/>
                </a:lnTo>
                <a:lnTo>
                  <a:pt x="62698" y="3516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4516341" y="1446506"/>
            <a:ext cx="58419" cy="67310"/>
          </a:xfrm>
          <a:custGeom>
            <a:avLst/>
            <a:gdLst/>
            <a:ahLst/>
            <a:cxnLst/>
            <a:rect l="l" t="t" r="r" b="b"/>
            <a:pathLst>
              <a:path w="58420" h="67309">
                <a:moveTo>
                  <a:pt x="58110" y="0"/>
                </a:moveTo>
                <a:lnTo>
                  <a:pt x="0" y="33640"/>
                </a:lnTo>
                <a:lnTo>
                  <a:pt x="58110" y="67280"/>
                </a:lnTo>
                <a:lnTo>
                  <a:pt x="5811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4800779" y="1449564"/>
            <a:ext cx="53975" cy="61594"/>
          </a:xfrm>
          <a:custGeom>
            <a:avLst/>
            <a:gdLst/>
            <a:ahLst/>
            <a:cxnLst/>
            <a:rect l="l" t="t" r="r" b="b"/>
            <a:pathLst>
              <a:path w="53975" h="61594">
                <a:moveTo>
                  <a:pt x="0" y="0"/>
                </a:moveTo>
                <a:lnTo>
                  <a:pt x="0" y="61164"/>
                </a:lnTo>
                <a:lnTo>
                  <a:pt x="53523" y="3058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5314474" y="1451093"/>
            <a:ext cx="48895" cy="58419"/>
          </a:xfrm>
          <a:custGeom>
            <a:avLst/>
            <a:gdLst/>
            <a:ahLst/>
            <a:cxnLst/>
            <a:rect l="l" t="t" r="r" b="b"/>
            <a:pathLst>
              <a:path w="48895" h="58419">
                <a:moveTo>
                  <a:pt x="48808" y="0"/>
                </a:moveTo>
                <a:lnTo>
                  <a:pt x="0" y="29053"/>
                </a:lnTo>
                <a:lnTo>
                  <a:pt x="48808" y="58106"/>
                </a:lnTo>
                <a:lnTo>
                  <a:pt x="4880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5594197" y="1451093"/>
            <a:ext cx="50800" cy="58419"/>
          </a:xfrm>
          <a:custGeom>
            <a:avLst/>
            <a:gdLst/>
            <a:ahLst/>
            <a:cxnLst/>
            <a:rect l="l" t="t" r="r" b="b"/>
            <a:pathLst>
              <a:path w="50800" h="58419">
                <a:moveTo>
                  <a:pt x="0" y="0"/>
                </a:moveTo>
                <a:lnTo>
                  <a:pt x="0" y="58106"/>
                </a:lnTo>
                <a:lnTo>
                  <a:pt x="50464" y="2905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5985554" y="1212553"/>
            <a:ext cx="67310" cy="78105"/>
          </a:xfrm>
          <a:custGeom>
            <a:avLst/>
            <a:gdLst/>
            <a:ahLst/>
            <a:cxnLst/>
            <a:rect l="l" t="t" r="r" b="b"/>
            <a:pathLst>
              <a:path w="67310" h="78105">
                <a:moveTo>
                  <a:pt x="0" y="0"/>
                </a:moveTo>
                <a:lnTo>
                  <a:pt x="0" y="77984"/>
                </a:lnTo>
                <a:lnTo>
                  <a:pt x="67286" y="3822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6086483" y="977197"/>
            <a:ext cx="80010" cy="92075"/>
          </a:xfrm>
          <a:custGeom>
            <a:avLst/>
            <a:gdLst/>
            <a:ahLst/>
            <a:cxnLst/>
            <a:rect l="l" t="t" r="r" b="b"/>
            <a:pathLst>
              <a:path w="80010" h="92075">
                <a:moveTo>
                  <a:pt x="79520" y="0"/>
                </a:moveTo>
                <a:lnTo>
                  <a:pt x="0" y="45873"/>
                </a:lnTo>
                <a:lnTo>
                  <a:pt x="79520" y="91746"/>
                </a:lnTo>
                <a:lnTo>
                  <a:pt x="7952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6366206" y="500244"/>
            <a:ext cx="113664" cy="130175"/>
          </a:xfrm>
          <a:custGeom>
            <a:avLst/>
            <a:gdLst/>
            <a:ahLst/>
            <a:cxnLst/>
            <a:rect l="l" t="t" r="r" b="b"/>
            <a:pathLst>
              <a:path w="113664" h="130175">
                <a:moveTo>
                  <a:pt x="0" y="0"/>
                </a:moveTo>
                <a:lnTo>
                  <a:pt x="0" y="129846"/>
                </a:lnTo>
                <a:lnTo>
                  <a:pt x="113163" y="6575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6448785" y="261703"/>
            <a:ext cx="130175" cy="149860"/>
          </a:xfrm>
          <a:custGeom>
            <a:avLst/>
            <a:gdLst/>
            <a:ahLst/>
            <a:cxnLst/>
            <a:rect l="l" t="t" r="r" b="b"/>
            <a:pathLst>
              <a:path w="130175" h="149859">
                <a:moveTo>
                  <a:pt x="129984" y="0"/>
                </a:moveTo>
                <a:lnTo>
                  <a:pt x="0" y="74926"/>
                </a:lnTo>
                <a:lnTo>
                  <a:pt x="129984" y="149852"/>
                </a:lnTo>
                <a:lnTo>
                  <a:pt x="129984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457381" y="328984"/>
            <a:ext cx="13970" cy="15875"/>
          </a:xfrm>
          <a:custGeom>
            <a:avLst/>
            <a:gdLst/>
            <a:ahLst/>
            <a:cxnLst/>
            <a:rect l="l" t="t" r="r" b="b"/>
            <a:pathLst>
              <a:path w="13970" h="15875">
                <a:moveTo>
                  <a:pt x="0" y="0"/>
                </a:moveTo>
                <a:lnTo>
                  <a:pt x="0" y="15291"/>
                </a:lnTo>
                <a:lnTo>
                  <a:pt x="13750" y="764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582740" y="555291"/>
            <a:ext cx="17145" cy="20320"/>
          </a:xfrm>
          <a:custGeom>
            <a:avLst/>
            <a:gdLst/>
            <a:ahLst/>
            <a:cxnLst/>
            <a:rect l="l" t="t" r="r" b="b"/>
            <a:pathLst>
              <a:path w="17145" h="20320">
                <a:moveTo>
                  <a:pt x="16821" y="0"/>
                </a:moveTo>
                <a:lnTo>
                  <a:pt x="0" y="10703"/>
                </a:lnTo>
                <a:lnTo>
                  <a:pt x="16821" y="19878"/>
                </a:lnTo>
                <a:lnTo>
                  <a:pt x="1682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848751" y="1006250"/>
            <a:ext cx="29209" cy="33655"/>
          </a:xfrm>
          <a:custGeom>
            <a:avLst/>
            <a:gdLst/>
            <a:ahLst/>
            <a:cxnLst/>
            <a:rect l="l" t="t" r="r" b="b"/>
            <a:pathLst>
              <a:path w="29209" h="33655">
                <a:moveTo>
                  <a:pt x="0" y="0"/>
                </a:moveTo>
                <a:lnTo>
                  <a:pt x="0" y="33640"/>
                </a:lnTo>
                <a:lnTo>
                  <a:pt x="29055" y="1682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968005" y="1232431"/>
            <a:ext cx="33655" cy="38735"/>
          </a:xfrm>
          <a:custGeom>
            <a:avLst/>
            <a:gdLst/>
            <a:ahLst/>
            <a:cxnLst/>
            <a:rect l="l" t="t" r="r" b="b"/>
            <a:pathLst>
              <a:path w="33655" h="38734">
                <a:moveTo>
                  <a:pt x="33630" y="0"/>
                </a:moveTo>
                <a:lnTo>
                  <a:pt x="0" y="18349"/>
                </a:lnTo>
                <a:lnTo>
                  <a:pt x="33630" y="38227"/>
                </a:lnTo>
                <a:lnTo>
                  <a:pt x="3363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971064" y="1692565"/>
            <a:ext cx="29209" cy="32384"/>
          </a:xfrm>
          <a:custGeom>
            <a:avLst/>
            <a:gdLst/>
            <a:ahLst/>
            <a:cxnLst/>
            <a:rect l="l" t="t" r="r" b="b"/>
            <a:pathLst>
              <a:path w="29209" h="32385">
                <a:moveTo>
                  <a:pt x="29042" y="0"/>
                </a:moveTo>
                <a:lnTo>
                  <a:pt x="0" y="16820"/>
                </a:lnTo>
                <a:lnTo>
                  <a:pt x="29042" y="32111"/>
                </a:lnTo>
                <a:lnTo>
                  <a:pt x="2904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1243191" y="1687977"/>
            <a:ext cx="33655" cy="41910"/>
          </a:xfrm>
          <a:custGeom>
            <a:avLst/>
            <a:gdLst/>
            <a:ahLst/>
            <a:cxnLst/>
            <a:rect l="l" t="t" r="r" b="b"/>
            <a:pathLst>
              <a:path w="33655" h="41910">
                <a:moveTo>
                  <a:pt x="0" y="0"/>
                </a:moveTo>
                <a:lnTo>
                  <a:pt x="0" y="41285"/>
                </a:lnTo>
                <a:lnTo>
                  <a:pt x="33592" y="2140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1755307" y="1684919"/>
            <a:ext cx="41910" cy="47625"/>
          </a:xfrm>
          <a:custGeom>
            <a:avLst/>
            <a:gdLst/>
            <a:ahLst/>
            <a:cxnLst/>
            <a:rect l="l" t="t" r="r" b="b"/>
            <a:pathLst>
              <a:path w="41910" h="47625">
                <a:moveTo>
                  <a:pt x="41289" y="0"/>
                </a:moveTo>
                <a:lnTo>
                  <a:pt x="0" y="24465"/>
                </a:lnTo>
                <a:lnTo>
                  <a:pt x="41289" y="47402"/>
                </a:lnTo>
                <a:lnTo>
                  <a:pt x="4128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2032098" y="1684919"/>
            <a:ext cx="43180" cy="49530"/>
          </a:xfrm>
          <a:custGeom>
            <a:avLst/>
            <a:gdLst/>
            <a:ahLst/>
            <a:cxnLst/>
            <a:rect l="l" t="t" r="r" b="b"/>
            <a:pathLst>
              <a:path w="43180" h="49530">
                <a:moveTo>
                  <a:pt x="0" y="0"/>
                </a:moveTo>
                <a:lnTo>
                  <a:pt x="0" y="48931"/>
                </a:lnTo>
                <a:lnTo>
                  <a:pt x="42818" y="2446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2544265" y="1681861"/>
            <a:ext cx="46355" cy="53975"/>
          </a:xfrm>
          <a:custGeom>
            <a:avLst/>
            <a:gdLst/>
            <a:ahLst/>
            <a:cxnLst/>
            <a:rect l="l" t="t" r="r" b="b"/>
            <a:pathLst>
              <a:path w="46355" h="53975">
                <a:moveTo>
                  <a:pt x="45749" y="0"/>
                </a:moveTo>
                <a:lnTo>
                  <a:pt x="0" y="27523"/>
                </a:lnTo>
                <a:lnTo>
                  <a:pt x="45749" y="53518"/>
                </a:lnTo>
                <a:lnTo>
                  <a:pt x="4574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2822458" y="1680332"/>
            <a:ext cx="49530" cy="57150"/>
          </a:xfrm>
          <a:custGeom>
            <a:avLst/>
            <a:gdLst/>
            <a:ahLst/>
            <a:cxnLst/>
            <a:rect l="l" t="t" r="r" b="b"/>
            <a:pathLst>
              <a:path w="49530" h="57150">
                <a:moveTo>
                  <a:pt x="0" y="0"/>
                </a:moveTo>
                <a:lnTo>
                  <a:pt x="0" y="56576"/>
                </a:lnTo>
                <a:lnTo>
                  <a:pt x="48935" y="2905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3334625" y="1680332"/>
            <a:ext cx="49530" cy="57150"/>
          </a:xfrm>
          <a:custGeom>
            <a:avLst/>
            <a:gdLst/>
            <a:ahLst/>
            <a:cxnLst/>
            <a:rect l="l" t="t" r="r" b="b"/>
            <a:pathLst>
              <a:path w="49529" h="57150">
                <a:moveTo>
                  <a:pt x="48935" y="0"/>
                </a:moveTo>
                <a:lnTo>
                  <a:pt x="0" y="29053"/>
                </a:lnTo>
                <a:lnTo>
                  <a:pt x="48935" y="56576"/>
                </a:lnTo>
                <a:lnTo>
                  <a:pt x="4893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3614347" y="1680332"/>
            <a:ext cx="49530" cy="57150"/>
          </a:xfrm>
          <a:custGeom>
            <a:avLst/>
            <a:gdLst/>
            <a:ahLst/>
            <a:cxnLst/>
            <a:rect l="l" t="t" r="r" b="b"/>
            <a:pathLst>
              <a:path w="49529" h="57150">
                <a:moveTo>
                  <a:pt x="0" y="0"/>
                </a:moveTo>
                <a:lnTo>
                  <a:pt x="0" y="56576"/>
                </a:lnTo>
                <a:lnTo>
                  <a:pt x="48935" y="2905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4128043" y="1681861"/>
            <a:ext cx="46355" cy="53975"/>
          </a:xfrm>
          <a:custGeom>
            <a:avLst/>
            <a:gdLst/>
            <a:ahLst/>
            <a:cxnLst/>
            <a:rect l="l" t="t" r="r" b="b"/>
            <a:pathLst>
              <a:path w="46354" h="53975">
                <a:moveTo>
                  <a:pt x="45877" y="0"/>
                </a:moveTo>
                <a:lnTo>
                  <a:pt x="0" y="27523"/>
                </a:lnTo>
                <a:lnTo>
                  <a:pt x="45877" y="53518"/>
                </a:lnTo>
                <a:lnTo>
                  <a:pt x="4587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4407765" y="1683390"/>
            <a:ext cx="46355" cy="50800"/>
          </a:xfrm>
          <a:custGeom>
            <a:avLst/>
            <a:gdLst/>
            <a:ahLst/>
            <a:cxnLst/>
            <a:rect l="l" t="t" r="r" b="b"/>
            <a:pathLst>
              <a:path w="46354" h="50800">
                <a:moveTo>
                  <a:pt x="0" y="0"/>
                </a:moveTo>
                <a:lnTo>
                  <a:pt x="0" y="50460"/>
                </a:lnTo>
                <a:lnTo>
                  <a:pt x="45877" y="2599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4924519" y="1684919"/>
            <a:ext cx="40005" cy="47625"/>
          </a:xfrm>
          <a:custGeom>
            <a:avLst/>
            <a:gdLst/>
            <a:ahLst/>
            <a:cxnLst/>
            <a:rect l="l" t="t" r="r" b="b"/>
            <a:pathLst>
              <a:path w="40004" h="47625">
                <a:moveTo>
                  <a:pt x="39760" y="0"/>
                </a:moveTo>
                <a:lnTo>
                  <a:pt x="0" y="24465"/>
                </a:lnTo>
                <a:lnTo>
                  <a:pt x="39760" y="47402"/>
                </a:lnTo>
                <a:lnTo>
                  <a:pt x="3976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5202840" y="1686448"/>
            <a:ext cx="38735" cy="44450"/>
          </a:xfrm>
          <a:custGeom>
            <a:avLst/>
            <a:gdLst/>
            <a:ahLst/>
            <a:cxnLst/>
            <a:rect l="l" t="t" r="r" b="b"/>
            <a:pathLst>
              <a:path w="38735" h="44450">
                <a:moveTo>
                  <a:pt x="0" y="0"/>
                </a:moveTo>
                <a:lnTo>
                  <a:pt x="0" y="44344"/>
                </a:lnTo>
                <a:lnTo>
                  <a:pt x="38230" y="2293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5715006" y="1684919"/>
            <a:ext cx="43180" cy="47625"/>
          </a:xfrm>
          <a:custGeom>
            <a:avLst/>
            <a:gdLst/>
            <a:ahLst/>
            <a:cxnLst/>
            <a:rect l="l" t="t" r="r" b="b"/>
            <a:pathLst>
              <a:path w="43179" h="47625">
                <a:moveTo>
                  <a:pt x="42818" y="0"/>
                </a:moveTo>
                <a:lnTo>
                  <a:pt x="0" y="24465"/>
                </a:lnTo>
                <a:lnTo>
                  <a:pt x="42818" y="47402"/>
                </a:lnTo>
                <a:lnTo>
                  <a:pt x="4281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5991671" y="1681861"/>
            <a:ext cx="47625" cy="53975"/>
          </a:xfrm>
          <a:custGeom>
            <a:avLst/>
            <a:gdLst/>
            <a:ahLst/>
            <a:cxnLst/>
            <a:rect l="l" t="t" r="r" b="b"/>
            <a:pathLst>
              <a:path w="47625" h="53975">
                <a:moveTo>
                  <a:pt x="0" y="0"/>
                </a:moveTo>
                <a:lnTo>
                  <a:pt x="0" y="53518"/>
                </a:lnTo>
                <a:lnTo>
                  <a:pt x="47406" y="2752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6100247" y="1446506"/>
            <a:ext cx="59690" cy="67310"/>
          </a:xfrm>
          <a:custGeom>
            <a:avLst/>
            <a:gdLst/>
            <a:ahLst/>
            <a:cxnLst/>
            <a:rect l="l" t="t" r="r" b="b"/>
            <a:pathLst>
              <a:path w="59689" h="67309">
                <a:moveTo>
                  <a:pt x="59640" y="0"/>
                </a:moveTo>
                <a:lnTo>
                  <a:pt x="0" y="33640"/>
                </a:lnTo>
                <a:lnTo>
                  <a:pt x="59640" y="67280"/>
                </a:lnTo>
                <a:lnTo>
                  <a:pt x="5964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6375381" y="975668"/>
            <a:ext cx="83185" cy="95250"/>
          </a:xfrm>
          <a:custGeom>
            <a:avLst/>
            <a:gdLst/>
            <a:ahLst/>
            <a:cxnLst/>
            <a:rect l="l" t="t" r="r" b="b"/>
            <a:pathLst>
              <a:path w="83185" h="95250">
                <a:moveTo>
                  <a:pt x="0" y="0"/>
                </a:moveTo>
                <a:lnTo>
                  <a:pt x="0" y="94804"/>
                </a:lnTo>
                <a:lnTo>
                  <a:pt x="82578" y="4740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6471723" y="738657"/>
            <a:ext cx="96520" cy="110489"/>
          </a:xfrm>
          <a:custGeom>
            <a:avLst/>
            <a:gdLst/>
            <a:ahLst/>
            <a:cxnLst/>
            <a:rect l="l" t="t" r="r" b="b"/>
            <a:pathLst>
              <a:path w="96520" h="110490">
                <a:moveTo>
                  <a:pt x="96341" y="0"/>
                </a:moveTo>
                <a:lnTo>
                  <a:pt x="0" y="55047"/>
                </a:lnTo>
                <a:lnTo>
                  <a:pt x="96341" y="110095"/>
                </a:lnTo>
                <a:lnTo>
                  <a:pt x="9634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6757563" y="264761"/>
            <a:ext cx="125730" cy="144145"/>
          </a:xfrm>
          <a:custGeom>
            <a:avLst/>
            <a:gdLst/>
            <a:ahLst/>
            <a:cxnLst/>
            <a:rect l="l" t="t" r="r" b="b"/>
            <a:pathLst>
              <a:path w="125729" h="144145">
                <a:moveTo>
                  <a:pt x="0" y="0"/>
                </a:moveTo>
                <a:lnTo>
                  <a:pt x="0" y="143736"/>
                </a:lnTo>
                <a:lnTo>
                  <a:pt x="125397" y="7186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6838612" y="26348"/>
            <a:ext cx="139700" cy="162560"/>
          </a:xfrm>
          <a:custGeom>
            <a:avLst/>
            <a:gdLst/>
            <a:ahLst/>
            <a:cxnLst/>
            <a:rect l="l" t="t" r="r" b="b"/>
            <a:pathLst>
              <a:path w="139700" h="162560">
                <a:moveTo>
                  <a:pt x="139160" y="0"/>
                </a:moveTo>
                <a:lnTo>
                  <a:pt x="0" y="81042"/>
                </a:lnTo>
                <a:lnTo>
                  <a:pt x="139160" y="161957"/>
                </a:lnTo>
                <a:lnTo>
                  <a:pt x="13916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455852" y="783001"/>
            <a:ext cx="18415" cy="21590"/>
          </a:xfrm>
          <a:custGeom>
            <a:avLst/>
            <a:gdLst/>
            <a:ahLst/>
            <a:cxnLst/>
            <a:rect l="l" t="t" r="r" b="b"/>
            <a:pathLst>
              <a:path w="18415" h="21590">
                <a:moveTo>
                  <a:pt x="0" y="0"/>
                </a:moveTo>
                <a:lnTo>
                  <a:pt x="0" y="21407"/>
                </a:lnTo>
                <a:lnTo>
                  <a:pt x="18338" y="1070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579682" y="1009309"/>
            <a:ext cx="21590" cy="26034"/>
          </a:xfrm>
          <a:custGeom>
            <a:avLst/>
            <a:gdLst/>
            <a:ahLst/>
            <a:cxnLst/>
            <a:rect l="l" t="t" r="r" b="b"/>
            <a:pathLst>
              <a:path w="21590" h="26034">
                <a:moveTo>
                  <a:pt x="21409" y="0"/>
                </a:moveTo>
                <a:lnTo>
                  <a:pt x="0" y="13761"/>
                </a:lnTo>
                <a:lnTo>
                  <a:pt x="21409" y="25994"/>
                </a:lnTo>
                <a:lnTo>
                  <a:pt x="2140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848751" y="1463326"/>
            <a:ext cx="29209" cy="33655"/>
          </a:xfrm>
          <a:custGeom>
            <a:avLst/>
            <a:gdLst/>
            <a:ahLst/>
            <a:cxnLst/>
            <a:rect l="l" t="t" r="r" b="b"/>
            <a:pathLst>
              <a:path w="29209" h="33655">
                <a:moveTo>
                  <a:pt x="0" y="0"/>
                </a:moveTo>
                <a:lnTo>
                  <a:pt x="0" y="33640"/>
                </a:lnTo>
                <a:lnTo>
                  <a:pt x="29055" y="1682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850280" y="1924989"/>
            <a:ext cx="23495" cy="26034"/>
          </a:xfrm>
          <a:custGeom>
            <a:avLst/>
            <a:gdLst/>
            <a:ahLst/>
            <a:cxnLst/>
            <a:rect l="l" t="t" r="r" b="b"/>
            <a:pathLst>
              <a:path w="23494" h="26035">
                <a:moveTo>
                  <a:pt x="0" y="0"/>
                </a:moveTo>
                <a:lnTo>
                  <a:pt x="0" y="25994"/>
                </a:lnTo>
                <a:lnTo>
                  <a:pt x="22938" y="1223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1367008" y="1920401"/>
            <a:ext cx="29209" cy="33655"/>
          </a:xfrm>
          <a:custGeom>
            <a:avLst/>
            <a:gdLst/>
            <a:ahLst/>
            <a:cxnLst/>
            <a:rect l="l" t="t" r="r" b="b"/>
            <a:pathLst>
              <a:path w="29209" h="33655">
                <a:moveTo>
                  <a:pt x="29055" y="0"/>
                </a:moveTo>
                <a:lnTo>
                  <a:pt x="0" y="16820"/>
                </a:lnTo>
                <a:lnTo>
                  <a:pt x="29055" y="33640"/>
                </a:lnTo>
                <a:lnTo>
                  <a:pt x="2905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1640741" y="1920401"/>
            <a:ext cx="30480" cy="35560"/>
          </a:xfrm>
          <a:custGeom>
            <a:avLst/>
            <a:gdLst/>
            <a:ahLst/>
            <a:cxnLst/>
            <a:rect l="l" t="t" r="r" b="b"/>
            <a:pathLst>
              <a:path w="30480" h="35560">
                <a:moveTo>
                  <a:pt x="0" y="0"/>
                </a:moveTo>
                <a:lnTo>
                  <a:pt x="0" y="35169"/>
                </a:lnTo>
                <a:lnTo>
                  <a:pt x="30457" y="1682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2158897" y="1920401"/>
            <a:ext cx="29209" cy="35560"/>
          </a:xfrm>
          <a:custGeom>
            <a:avLst/>
            <a:gdLst/>
            <a:ahLst/>
            <a:cxnLst/>
            <a:rect l="l" t="t" r="r" b="b"/>
            <a:pathLst>
              <a:path w="29210" h="35560">
                <a:moveTo>
                  <a:pt x="29055" y="0"/>
                </a:moveTo>
                <a:lnTo>
                  <a:pt x="0" y="16820"/>
                </a:lnTo>
                <a:lnTo>
                  <a:pt x="29055" y="35169"/>
                </a:lnTo>
                <a:lnTo>
                  <a:pt x="2905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2432630" y="1918872"/>
            <a:ext cx="31115" cy="36830"/>
          </a:xfrm>
          <a:custGeom>
            <a:avLst/>
            <a:gdLst/>
            <a:ahLst/>
            <a:cxnLst/>
            <a:rect l="l" t="t" r="r" b="b"/>
            <a:pathLst>
              <a:path w="31114" h="36830">
                <a:moveTo>
                  <a:pt x="0" y="0"/>
                </a:moveTo>
                <a:lnTo>
                  <a:pt x="0" y="36698"/>
                </a:lnTo>
                <a:lnTo>
                  <a:pt x="30584" y="1834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2949385" y="1918872"/>
            <a:ext cx="32384" cy="36830"/>
          </a:xfrm>
          <a:custGeom>
            <a:avLst/>
            <a:gdLst/>
            <a:ahLst/>
            <a:cxnLst/>
            <a:rect l="l" t="t" r="r" b="b"/>
            <a:pathLst>
              <a:path w="32385" h="36830">
                <a:moveTo>
                  <a:pt x="32113" y="0"/>
                </a:moveTo>
                <a:lnTo>
                  <a:pt x="0" y="18349"/>
                </a:lnTo>
                <a:lnTo>
                  <a:pt x="32113" y="36698"/>
                </a:lnTo>
                <a:lnTo>
                  <a:pt x="3211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3224520" y="1918872"/>
            <a:ext cx="32384" cy="36830"/>
          </a:xfrm>
          <a:custGeom>
            <a:avLst/>
            <a:gdLst/>
            <a:ahLst/>
            <a:cxnLst/>
            <a:rect l="l" t="t" r="r" b="b"/>
            <a:pathLst>
              <a:path w="32385" h="36830">
                <a:moveTo>
                  <a:pt x="0" y="0"/>
                </a:moveTo>
                <a:lnTo>
                  <a:pt x="0" y="36698"/>
                </a:lnTo>
                <a:lnTo>
                  <a:pt x="32113" y="1834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3741273" y="1918872"/>
            <a:ext cx="32384" cy="36830"/>
          </a:xfrm>
          <a:custGeom>
            <a:avLst/>
            <a:gdLst/>
            <a:ahLst/>
            <a:cxnLst/>
            <a:rect l="l" t="t" r="r" b="b"/>
            <a:pathLst>
              <a:path w="32385" h="36830">
                <a:moveTo>
                  <a:pt x="32113" y="0"/>
                </a:moveTo>
                <a:lnTo>
                  <a:pt x="0" y="18349"/>
                </a:lnTo>
                <a:lnTo>
                  <a:pt x="32113" y="36698"/>
                </a:lnTo>
                <a:lnTo>
                  <a:pt x="3211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4016409" y="1920401"/>
            <a:ext cx="31115" cy="33655"/>
          </a:xfrm>
          <a:custGeom>
            <a:avLst/>
            <a:gdLst/>
            <a:ahLst/>
            <a:cxnLst/>
            <a:rect l="l" t="t" r="r" b="b"/>
            <a:pathLst>
              <a:path w="31114" h="33655">
                <a:moveTo>
                  <a:pt x="0" y="0"/>
                </a:moveTo>
                <a:lnTo>
                  <a:pt x="0" y="33640"/>
                </a:lnTo>
                <a:lnTo>
                  <a:pt x="30584" y="1682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4534692" y="1920401"/>
            <a:ext cx="31115" cy="33655"/>
          </a:xfrm>
          <a:custGeom>
            <a:avLst/>
            <a:gdLst/>
            <a:ahLst/>
            <a:cxnLst/>
            <a:rect l="l" t="t" r="r" b="b"/>
            <a:pathLst>
              <a:path w="31114" h="33655">
                <a:moveTo>
                  <a:pt x="30584" y="0"/>
                </a:moveTo>
                <a:lnTo>
                  <a:pt x="0" y="16820"/>
                </a:lnTo>
                <a:lnTo>
                  <a:pt x="30584" y="33640"/>
                </a:lnTo>
                <a:lnTo>
                  <a:pt x="30584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4809954" y="1921931"/>
            <a:ext cx="27940" cy="32384"/>
          </a:xfrm>
          <a:custGeom>
            <a:avLst/>
            <a:gdLst/>
            <a:ahLst/>
            <a:cxnLst/>
            <a:rect l="l" t="t" r="r" b="b"/>
            <a:pathLst>
              <a:path w="27939" h="32385">
                <a:moveTo>
                  <a:pt x="0" y="0"/>
                </a:moveTo>
                <a:lnTo>
                  <a:pt x="0" y="32111"/>
                </a:lnTo>
                <a:lnTo>
                  <a:pt x="27526" y="1529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5328110" y="1921931"/>
            <a:ext cx="29209" cy="32384"/>
          </a:xfrm>
          <a:custGeom>
            <a:avLst/>
            <a:gdLst/>
            <a:ahLst/>
            <a:cxnLst/>
            <a:rect l="l" t="t" r="r" b="b"/>
            <a:pathLst>
              <a:path w="29210" h="32385">
                <a:moveTo>
                  <a:pt x="29055" y="0"/>
                </a:moveTo>
                <a:lnTo>
                  <a:pt x="0" y="15291"/>
                </a:lnTo>
                <a:lnTo>
                  <a:pt x="29055" y="32111"/>
                </a:lnTo>
                <a:lnTo>
                  <a:pt x="2905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5600314" y="1920401"/>
            <a:ext cx="32384" cy="35560"/>
          </a:xfrm>
          <a:custGeom>
            <a:avLst/>
            <a:gdLst/>
            <a:ahLst/>
            <a:cxnLst/>
            <a:rect l="l" t="t" r="r" b="b"/>
            <a:pathLst>
              <a:path w="32385" h="35560">
                <a:moveTo>
                  <a:pt x="0" y="0"/>
                </a:moveTo>
                <a:lnTo>
                  <a:pt x="0" y="35169"/>
                </a:lnTo>
                <a:lnTo>
                  <a:pt x="32113" y="1682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6112480" y="1912756"/>
            <a:ext cx="41910" cy="49530"/>
          </a:xfrm>
          <a:custGeom>
            <a:avLst/>
            <a:gdLst/>
            <a:ahLst/>
            <a:cxnLst/>
            <a:rect l="l" t="t" r="r" b="b"/>
            <a:pathLst>
              <a:path w="41910" h="49530">
                <a:moveTo>
                  <a:pt x="41289" y="0"/>
                </a:moveTo>
                <a:lnTo>
                  <a:pt x="0" y="24465"/>
                </a:lnTo>
                <a:lnTo>
                  <a:pt x="41289" y="48931"/>
                </a:lnTo>
                <a:lnTo>
                  <a:pt x="4128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6383028" y="1443448"/>
            <a:ext cx="61594" cy="72390"/>
          </a:xfrm>
          <a:custGeom>
            <a:avLst/>
            <a:gdLst/>
            <a:ahLst/>
            <a:cxnLst/>
            <a:rect l="l" t="t" r="r" b="b"/>
            <a:pathLst>
              <a:path w="61595" h="72390">
                <a:moveTo>
                  <a:pt x="0" y="0"/>
                </a:moveTo>
                <a:lnTo>
                  <a:pt x="0" y="71868"/>
                </a:lnTo>
                <a:lnTo>
                  <a:pt x="61169" y="3669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6485486" y="1207965"/>
            <a:ext cx="74930" cy="85725"/>
          </a:xfrm>
          <a:custGeom>
            <a:avLst/>
            <a:gdLst/>
            <a:ahLst/>
            <a:cxnLst/>
            <a:rect l="l" t="t" r="r" b="b"/>
            <a:pathLst>
              <a:path w="74929" h="85725">
                <a:moveTo>
                  <a:pt x="74932" y="0"/>
                </a:moveTo>
                <a:lnTo>
                  <a:pt x="0" y="42814"/>
                </a:lnTo>
                <a:lnTo>
                  <a:pt x="74932" y="85629"/>
                </a:lnTo>
                <a:lnTo>
                  <a:pt x="7493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6768268" y="738657"/>
            <a:ext cx="95250" cy="110489"/>
          </a:xfrm>
          <a:custGeom>
            <a:avLst/>
            <a:gdLst/>
            <a:ahLst/>
            <a:cxnLst/>
            <a:rect l="l" t="t" r="r" b="b"/>
            <a:pathLst>
              <a:path w="95250" h="110490">
                <a:moveTo>
                  <a:pt x="0" y="0"/>
                </a:moveTo>
                <a:lnTo>
                  <a:pt x="0" y="110095"/>
                </a:lnTo>
                <a:lnTo>
                  <a:pt x="94812" y="5504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6861550" y="504831"/>
            <a:ext cx="106045" cy="122555"/>
          </a:xfrm>
          <a:custGeom>
            <a:avLst/>
            <a:gdLst/>
            <a:ahLst/>
            <a:cxnLst/>
            <a:rect l="l" t="t" r="r" b="b"/>
            <a:pathLst>
              <a:path w="106045" h="122554">
                <a:moveTo>
                  <a:pt x="105517" y="0"/>
                </a:moveTo>
                <a:lnTo>
                  <a:pt x="0" y="61164"/>
                </a:lnTo>
                <a:lnTo>
                  <a:pt x="105517" y="122201"/>
                </a:lnTo>
                <a:lnTo>
                  <a:pt x="10551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7152106" y="32464"/>
            <a:ext cx="131445" cy="151765"/>
          </a:xfrm>
          <a:custGeom>
            <a:avLst/>
            <a:gdLst/>
            <a:ahLst/>
            <a:cxnLst/>
            <a:rect l="l" t="t" r="r" b="b"/>
            <a:pathLst>
              <a:path w="131445" h="151765">
                <a:moveTo>
                  <a:pt x="0" y="0"/>
                </a:moveTo>
                <a:lnTo>
                  <a:pt x="0" y="151254"/>
                </a:lnTo>
                <a:lnTo>
                  <a:pt x="131386" y="7492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455852" y="1240076"/>
            <a:ext cx="20320" cy="23495"/>
          </a:xfrm>
          <a:custGeom>
            <a:avLst/>
            <a:gdLst/>
            <a:ahLst/>
            <a:cxnLst/>
            <a:rect l="l" t="t" r="r" b="b"/>
            <a:pathLst>
              <a:path w="20320" h="23494">
                <a:moveTo>
                  <a:pt x="0" y="0"/>
                </a:moveTo>
                <a:lnTo>
                  <a:pt x="0" y="22936"/>
                </a:lnTo>
                <a:lnTo>
                  <a:pt x="19867" y="1070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579682" y="1466384"/>
            <a:ext cx="21590" cy="26034"/>
          </a:xfrm>
          <a:custGeom>
            <a:avLst/>
            <a:gdLst/>
            <a:ahLst/>
            <a:cxnLst/>
            <a:rect l="l" t="t" r="r" b="b"/>
            <a:pathLst>
              <a:path w="21590" h="26034">
                <a:moveTo>
                  <a:pt x="21409" y="0"/>
                </a:moveTo>
                <a:lnTo>
                  <a:pt x="0" y="13761"/>
                </a:lnTo>
                <a:lnTo>
                  <a:pt x="21409" y="25994"/>
                </a:lnTo>
                <a:lnTo>
                  <a:pt x="2140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977168" y="2155756"/>
            <a:ext cx="20320" cy="21590"/>
          </a:xfrm>
          <a:custGeom>
            <a:avLst/>
            <a:gdLst/>
            <a:ahLst/>
            <a:cxnLst/>
            <a:rect l="l" t="t" r="r" b="b"/>
            <a:pathLst>
              <a:path w="20319" h="21589">
                <a:moveTo>
                  <a:pt x="19880" y="0"/>
                </a:moveTo>
                <a:lnTo>
                  <a:pt x="0" y="10703"/>
                </a:lnTo>
                <a:lnTo>
                  <a:pt x="19880" y="21407"/>
                </a:lnTo>
                <a:lnTo>
                  <a:pt x="1988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1247779" y="2154228"/>
            <a:ext cx="20320" cy="23495"/>
          </a:xfrm>
          <a:custGeom>
            <a:avLst/>
            <a:gdLst/>
            <a:ahLst/>
            <a:cxnLst/>
            <a:rect l="l" t="t" r="r" b="b"/>
            <a:pathLst>
              <a:path w="20319" h="23494">
                <a:moveTo>
                  <a:pt x="0" y="0"/>
                </a:moveTo>
                <a:lnTo>
                  <a:pt x="0" y="22936"/>
                </a:lnTo>
                <a:lnTo>
                  <a:pt x="19867" y="1223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1769070" y="2154228"/>
            <a:ext cx="20320" cy="23495"/>
          </a:xfrm>
          <a:custGeom>
            <a:avLst/>
            <a:gdLst/>
            <a:ahLst/>
            <a:cxnLst/>
            <a:rect l="l" t="t" r="r" b="b"/>
            <a:pathLst>
              <a:path w="20319" h="23494">
                <a:moveTo>
                  <a:pt x="19880" y="0"/>
                </a:moveTo>
                <a:lnTo>
                  <a:pt x="0" y="12232"/>
                </a:lnTo>
                <a:lnTo>
                  <a:pt x="19880" y="22936"/>
                </a:lnTo>
                <a:lnTo>
                  <a:pt x="1988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2039745" y="2154228"/>
            <a:ext cx="20320" cy="23495"/>
          </a:xfrm>
          <a:custGeom>
            <a:avLst/>
            <a:gdLst/>
            <a:ahLst/>
            <a:cxnLst/>
            <a:rect l="l" t="t" r="r" b="b"/>
            <a:pathLst>
              <a:path w="20319" h="23494">
                <a:moveTo>
                  <a:pt x="0" y="0"/>
                </a:moveTo>
                <a:lnTo>
                  <a:pt x="0" y="22936"/>
                </a:lnTo>
                <a:lnTo>
                  <a:pt x="19880" y="1223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2562488" y="2155756"/>
            <a:ext cx="18415" cy="21590"/>
          </a:xfrm>
          <a:custGeom>
            <a:avLst/>
            <a:gdLst/>
            <a:ahLst/>
            <a:cxnLst/>
            <a:rect l="l" t="t" r="r" b="b"/>
            <a:pathLst>
              <a:path w="18414" h="21589">
                <a:moveTo>
                  <a:pt x="18350" y="0"/>
                </a:moveTo>
                <a:lnTo>
                  <a:pt x="0" y="10703"/>
                </a:lnTo>
                <a:lnTo>
                  <a:pt x="18350" y="21407"/>
                </a:lnTo>
                <a:lnTo>
                  <a:pt x="1835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2833163" y="2155756"/>
            <a:ext cx="18415" cy="21590"/>
          </a:xfrm>
          <a:custGeom>
            <a:avLst/>
            <a:gdLst/>
            <a:ahLst/>
            <a:cxnLst/>
            <a:rect l="l" t="t" r="r" b="b"/>
            <a:pathLst>
              <a:path w="18414" h="21589">
                <a:moveTo>
                  <a:pt x="0" y="0"/>
                </a:moveTo>
                <a:lnTo>
                  <a:pt x="0" y="21407"/>
                </a:lnTo>
                <a:lnTo>
                  <a:pt x="18350" y="1070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3354504" y="2155756"/>
            <a:ext cx="18415" cy="21590"/>
          </a:xfrm>
          <a:custGeom>
            <a:avLst/>
            <a:gdLst/>
            <a:ahLst/>
            <a:cxnLst/>
            <a:rect l="l" t="t" r="r" b="b"/>
            <a:pathLst>
              <a:path w="18414" h="21589">
                <a:moveTo>
                  <a:pt x="18350" y="0"/>
                </a:moveTo>
                <a:lnTo>
                  <a:pt x="0" y="10703"/>
                </a:lnTo>
                <a:lnTo>
                  <a:pt x="18350" y="21407"/>
                </a:lnTo>
                <a:lnTo>
                  <a:pt x="1835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3625052" y="2155756"/>
            <a:ext cx="18415" cy="21590"/>
          </a:xfrm>
          <a:custGeom>
            <a:avLst/>
            <a:gdLst/>
            <a:ahLst/>
            <a:cxnLst/>
            <a:rect l="l" t="t" r="r" b="b"/>
            <a:pathLst>
              <a:path w="18414" h="21589">
                <a:moveTo>
                  <a:pt x="0" y="0"/>
                </a:moveTo>
                <a:lnTo>
                  <a:pt x="0" y="21407"/>
                </a:lnTo>
                <a:lnTo>
                  <a:pt x="18350" y="1070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4146394" y="2154228"/>
            <a:ext cx="20320" cy="23495"/>
          </a:xfrm>
          <a:custGeom>
            <a:avLst/>
            <a:gdLst/>
            <a:ahLst/>
            <a:cxnLst/>
            <a:rect l="l" t="t" r="r" b="b"/>
            <a:pathLst>
              <a:path w="20320" h="23494">
                <a:moveTo>
                  <a:pt x="19880" y="0"/>
                </a:moveTo>
                <a:lnTo>
                  <a:pt x="0" y="12232"/>
                </a:lnTo>
                <a:lnTo>
                  <a:pt x="19880" y="22936"/>
                </a:lnTo>
                <a:lnTo>
                  <a:pt x="1988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4416941" y="2154228"/>
            <a:ext cx="20320" cy="23495"/>
          </a:xfrm>
          <a:custGeom>
            <a:avLst/>
            <a:gdLst/>
            <a:ahLst/>
            <a:cxnLst/>
            <a:rect l="l" t="t" r="r" b="b"/>
            <a:pathLst>
              <a:path w="20320" h="23494">
                <a:moveTo>
                  <a:pt x="0" y="0"/>
                </a:moveTo>
                <a:lnTo>
                  <a:pt x="0" y="22936"/>
                </a:lnTo>
                <a:lnTo>
                  <a:pt x="19880" y="1223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4938283" y="2154228"/>
            <a:ext cx="20320" cy="23495"/>
          </a:xfrm>
          <a:custGeom>
            <a:avLst/>
            <a:gdLst/>
            <a:ahLst/>
            <a:cxnLst/>
            <a:rect l="l" t="t" r="r" b="b"/>
            <a:pathLst>
              <a:path w="20320" h="23494">
                <a:moveTo>
                  <a:pt x="19880" y="0"/>
                </a:moveTo>
                <a:lnTo>
                  <a:pt x="0" y="12232"/>
                </a:lnTo>
                <a:lnTo>
                  <a:pt x="19880" y="22936"/>
                </a:lnTo>
                <a:lnTo>
                  <a:pt x="1988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5208957" y="2154228"/>
            <a:ext cx="20320" cy="24765"/>
          </a:xfrm>
          <a:custGeom>
            <a:avLst/>
            <a:gdLst/>
            <a:ahLst/>
            <a:cxnLst/>
            <a:rect l="l" t="t" r="r" b="b"/>
            <a:pathLst>
              <a:path w="20320" h="24764">
                <a:moveTo>
                  <a:pt x="0" y="0"/>
                </a:moveTo>
                <a:lnTo>
                  <a:pt x="0" y="24465"/>
                </a:lnTo>
                <a:lnTo>
                  <a:pt x="19880" y="1223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5724182" y="2149640"/>
            <a:ext cx="29209" cy="32384"/>
          </a:xfrm>
          <a:custGeom>
            <a:avLst/>
            <a:gdLst/>
            <a:ahLst/>
            <a:cxnLst/>
            <a:rect l="l" t="t" r="r" b="b"/>
            <a:pathLst>
              <a:path w="29210" h="32385">
                <a:moveTo>
                  <a:pt x="29055" y="0"/>
                </a:moveTo>
                <a:lnTo>
                  <a:pt x="0" y="16820"/>
                </a:lnTo>
                <a:lnTo>
                  <a:pt x="29055" y="32111"/>
                </a:lnTo>
                <a:lnTo>
                  <a:pt x="2905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5996258" y="2146582"/>
            <a:ext cx="33655" cy="40005"/>
          </a:xfrm>
          <a:custGeom>
            <a:avLst/>
            <a:gdLst/>
            <a:ahLst/>
            <a:cxnLst/>
            <a:rect l="l" t="t" r="r" b="b"/>
            <a:pathLst>
              <a:path w="33654" h="40005">
                <a:moveTo>
                  <a:pt x="0" y="0"/>
                </a:moveTo>
                <a:lnTo>
                  <a:pt x="0" y="39756"/>
                </a:lnTo>
                <a:lnTo>
                  <a:pt x="33643" y="1987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6387615" y="1909698"/>
            <a:ext cx="47625" cy="55244"/>
          </a:xfrm>
          <a:custGeom>
            <a:avLst/>
            <a:gdLst/>
            <a:ahLst/>
            <a:cxnLst/>
            <a:rect l="l" t="t" r="r" b="b"/>
            <a:pathLst>
              <a:path w="47625" h="55244">
                <a:moveTo>
                  <a:pt x="0" y="0"/>
                </a:moveTo>
                <a:lnTo>
                  <a:pt x="0" y="55047"/>
                </a:lnTo>
                <a:lnTo>
                  <a:pt x="47406" y="2752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6497720" y="1675745"/>
            <a:ext cx="57150" cy="66040"/>
          </a:xfrm>
          <a:custGeom>
            <a:avLst/>
            <a:gdLst/>
            <a:ahLst/>
            <a:cxnLst/>
            <a:rect l="l" t="t" r="r" b="b"/>
            <a:pathLst>
              <a:path w="57150" h="66039">
                <a:moveTo>
                  <a:pt x="56581" y="0"/>
                </a:moveTo>
                <a:lnTo>
                  <a:pt x="0" y="33640"/>
                </a:lnTo>
                <a:lnTo>
                  <a:pt x="56581" y="65751"/>
                </a:lnTo>
                <a:lnTo>
                  <a:pt x="5658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6774384" y="1207965"/>
            <a:ext cx="74930" cy="87630"/>
          </a:xfrm>
          <a:custGeom>
            <a:avLst/>
            <a:gdLst/>
            <a:ahLst/>
            <a:cxnLst/>
            <a:rect l="l" t="t" r="r" b="b"/>
            <a:pathLst>
              <a:path w="74929" h="87630">
                <a:moveTo>
                  <a:pt x="0" y="0"/>
                </a:moveTo>
                <a:lnTo>
                  <a:pt x="0" y="87159"/>
                </a:lnTo>
                <a:lnTo>
                  <a:pt x="74932" y="4281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6875314" y="974139"/>
            <a:ext cx="84455" cy="98425"/>
          </a:xfrm>
          <a:custGeom>
            <a:avLst/>
            <a:gdLst/>
            <a:ahLst/>
            <a:cxnLst/>
            <a:rect l="l" t="t" r="r" b="b"/>
            <a:pathLst>
              <a:path w="84454" h="98425">
                <a:moveTo>
                  <a:pt x="84107" y="0"/>
                </a:moveTo>
                <a:lnTo>
                  <a:pt x="0" y="48931"/>
                </a:lnTo>
                <a:lnTo>
                  <a:pt x="84107" y="97862"/>
                </a:lnTo>
                <a:lnTo>
                  <a:pt x="8410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7162682" y="507889"/>
            <a:ext cx="99695" cy="114935"/>
          </a:xfrm>
          <a:custGeom>
            <a:avLst/>
            <a:gdLst/>
            <a:ahLst/>
            <a:cxnLst/>
            <a:rect l="l" t="t" r="r" b="b"/>
            <a:pathLst>
              <a:path w="99695" h="114934">
                <a:moveTo>
                  <a:pt x="0" y="0"/>
                </a:moveTo>
                <a:lnTo>
                  <a:pt x="0" y="114555"/>
                </a:lnTo>
                <a:lnTo>
                  <a:pt x="99400" y="5810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7255966" y="275465"/>
            <a:ext cx="107314" cy="122555"/>
          </a:xfrm>
          <a:custGeom>
            <a:avLst/>
            <a:gdLst/>
            <a:ahLst/>
            <a:cxnLst/>
            <a:rect l="l" t="t" r="r" b="b"/>
            <a:pathLst>
              <a:path w="107315" h="122554">
                <a:moveTo>
                  <a:pt x="107046" y="0"/>
                </a:moveTo>
                <a:lnTo>
                  <a:pt x="0" y="61164"/>
                </a:lnTo>
                <a:lnTo>
                  <a:pt x="107046" y="122328"/>
                </a:lnTo>
                <a:lnTo>
                  <a:pt x="10704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455852" y="1697152"/>
            <a:ext cx="18415" cy="23495"/>
          </a:xfrm>
          <a:custGeom>
            <a:avLst/>
            <a:gdLst/>
            <a:ahLst/>
            <a:cxnLst/>
            <a:rect l="l" t="t" r="r" b="b"/>
            <a:pathLst>
              <a:path w="18415" h="23494">
                <a:moveTo>
                  <a:pt x="0" y="0"/>
                </a:moveTo>
                <a:lnTo>
                  <a:pt x="0" y="22936"/>
                </a:lnTo>
                <a:lnTo>
                  <a:pt x="18338" y="1223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582740" y="1926518"/>
            <a:ext cx="17145" cy="21590"/>
          </a:xfrm>
          <a:custGeom>
            <a:avLst/>
            <a:gdLst/>
            <a:ahLst/>
            <a:cxnLst/>
            <a:rect l="l" t="t" r="r" b="b"/>
            <a:pathLst>
              <a:path w="17145" h="21589">
                <a:moveTo>
                  <a:pt x="16821" y="0"/>
                </a:moveTo>
                <a:lnTo>
                  <a:pt x="0" y="10703"/>
                </a:lnTo>
                <a:lnTo>
                  <a:pt x="16821" y="21407"/>
                </a:lnTo>
                <a:lnTo>
                  <a:pt x="1682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588857" y="2389710"/>
            <a:ext cx="8255" cy="10795"/>
          </a:xfrm>
          <a:custGeom>
            <a:avLst/>
            <a:gdLst/>
            <a:ahLst/>
            <a:cxnLst/>
            <a:rect l="l" t="t" r="r" b="b"/>
            <a:pathLst>
              <a:path w="8254" h="10794">
                <a:moveTo>
                  <a:pt x="7646" y="0"/>
                </a:moveTo>
                <a:lnTo>
                  <a:pt x="0" y="4587"/>
                </a:lnTo>
                <a:lnTo>
                  <a:pt x="7646" y="10703"/>
                </a:lnTo>
                <a:lnTo>
                  <a:pt x="764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854867" y="2388181"/>
            <a:ext cx="10795" cy="12700"/>
          </a:xfrm>
          <a:custGeom>
            <a:avLst/>
            <a:gdLst/>
            <a:ahLst/>
            <a:cxnLst/>
            <a:rect l="l" t="t" r="r" b="b"/>
            <a:pathLst>
              <a:path w="10794" h="12700">
                <a:moveTo>
                  <a:pt x="0" y="0"/>
                </a:moveTo>
                <a:lnTo>
                  <a:pt x="0" y="12232"/>
                </a:lnTo>
                <a:lnTo>
                  <a:pt x="10704" y="611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1377713" y="2386652"/>
            <a:ext cx="13970" cy="17145"/>
          </a:xfrm>
          <a:custGeom>
            <a:avLst/>
            <a:gdLst/>
            <a:ahLst/>
            <a:cxnLst/>
            <a:rect l="l" t="t" r="r" b="b"/>
            <a:pathLst>
              <a:path w="13969" h="17144">
                <a:moveTo>
                  <a:pt x="13763" y="0"/>
                </a:moveTo>
                <a:lnTo>
                  <a:pt x="0" y="7645"/>
                </a:lnTo>
                <a:lnTo>
                  <a:pt x="13763" y="16820"/>
                </a:lnTo>
                <a:lnTo>
                  <a:pt x="1376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1646731" y="2386652"/>
            <a:ext cx="12700" cy="15875"/>
          </a:xfrm>
          <a:custGeom>
            <a:avLst/>
            <a:gdLst/>
            <a:ahLst/>
            <a:cxnLst/>
            <a:rect l="l" t="t" r="r" b="b"/>
            <a:pathLst>
              <a:path w="12700" h="15875">
                <a:moveTo>
                  <a:pt x="0" y="0"/>
                </a:moveTo>
                <a:lnTo>
                  <a:pt x="0" y="15291"/>
                </a:lnTo>
                <a:lnTo>
                  <a:pt x="12233" y="764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2172660" y="2389710"/>
            <a:ext cx="9525" cy="10795"/>
          </a:xfrm>
          <a:custGeom>
            <a:avLst/>
            <a:gdLst/>
            <a:ahLst/>
            <a:cxnLst/>
            <a:rect l="l" t="t" r="r" b="b"/>
            <a:pathLst>
              <a:path w="9525" h="10794">
                <a:moveTo>
                  <a:pt x="9175" y="0"/>
                </a:moveTo>
                <a:lnTo>
                  <a:pt x="0" y="4587"/>
                </a:lnTo>
                <a:lnTo>
                  <a:pt x="9175" y="10703"/>
                </a:lnTo>
                <a:lnTo>
                  <a:pt x="917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2440277" y="2389710"/>
            <a:ext cx="8255" cy="10795"/>
          </a:xfrm>
          <a:custGeom>
            <a:avLst/>
            <a:gdLst/>
            <a:ahLst/>
            <a:cxnLst/>
            <a:rect l="l" t="t" r="r" b="b"/>
            <a:pathLst>
              <a:path w="8255" h="10794">
                <a:moveTo>
                  <a:pt x="0" y="0"/>
                </a:moveTo>
                <a:lnTo>
                  <a:pt x="0" y="10703"/>
                </a:lnTo>
                <a:lnTo>
                  <a:pt x="7646" y="458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2964677" y="2389710"/>
            <a:ext cx="9525" cy="10795"/>
          </a:xfrm>
          <a:custGeom>
            <a:avLst/>
            <a:gdLst/>
            <a:ahLst/>
            <a:cxnLst/>
            <a:rect l="l" t="t" r="r" b="b"/>
            <a:pathLst>
              <a:path w="9525" h="10794">
                <a:moveTo>
                  <a:pt x="9175" y="0"/>
                </a:moveTo>
                <a:lnTo>
                  <a:pt x="0" y="4587"/>
                </a:lnTo>
                <a:lnTo>
                  <a:pt x="9175" y="10703"/>
                </a:lnTo>
                <a:lnTo>
                  <a:pt x="917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3232166" y="2389710"/>
            <a:ext cx="8255" cy="10795"/>
          </a:xfrm>
          <a:custGeom>
            <a:avLst/>
            <a:gdLst/>
            <a:ahLst/>
            <a:cxnLst/>
            <a:rect l="l" t="t" r="r" b="b"/>
            <a:pathLst>
              <a:path w="8255" h="10794">
                <a:moveTo>
                  <a:pt x="0" y="0"/>
                </a:moveTo>
                <a:lnTo>
                  <a:pt x="0" y="10703"/>
                </a:lnTo>
                <a:lnTo>
                  <a:pt x="7646" y="458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3756566" y="2388181"/>
            <a:ext cx="9525" cy="12700"/>
          </a:xfrm>
          <a:custGeom>
            <a:avLst/>
            <a:gdLst/>
            <a:ahLst/>
            <a:cxnLst/>
            <a:rect l="l" t="t" r="r" b="b"/>
            <a:pathLst>
              <a:path w="9525" h="12700">
                <a:moveTo>
                  <a:pt x="9175" y="0"/>
                </a:moveTo>
                <a:lnTo>
                  <a:pt x="0" y="6116"/>
                </a:lnTo>
                <a:lnTo>
                  <a:pt x="9175" y="12232"/>
                </a:lnTo>
                <a:lnTo>
                  <a:pt x="917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4022525" y="2388181"/>
            <a:ext cx="12700" cy="13970"/>
          </a:xfrm>
          <a:custGeom>
            <a:avLst/>
            <a:gdLst/>
            <a:ahLst/>
            <a:cxnLst/>
            <a:rect l="l" t="t" r="r" b="b"/>
            <a:pathLst>
              <a:path w="12700" h="13969">
                <a:moveTo>
                  <a:pt x="0" y="0"/>
                </a:moveTo>
                <a:lnTo>
                  <a:pt x="0" y="13761"/>
                </a:lnTo>
                <a:lnTo>
                  <a:pt x="12233" y="611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4545396" y="2386652"/>
            <a:ext cx="15875" cy="17145"/>
          </a:xfrm>
          <a:custGeom>
            <a:avLst/>
            <a:gdLst/>
            <a:ahLst/>
            <a:cxnLst/>
            <a:rect l="l" t="t" r="r" b="b"/>
            <a:pathLst>
              <a:path w="15875" h="17144">
                <a:moveTo>
                  <a:pt x="15292" y="0"/>
                </a:moveTo>
                <a:lnTo>
                  <a:pt x="0" y="7645"/>
                </a:lnTo>
                <a:lnTo>
                  <a:pt x="15292" y="16820"/>
                </a:lnTo>
                <a:lnTo>
                  <a:pt x="1529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4813013" y="2385123"/>
            <a:ext cx="17145" cy="18415"/>
          </a:xfrm>
          <a:custGeom>
            <a:avLst/>
            <a:gdLst/>
            <a:ahLst/>
            <a:cxnLst/>
            <a:rect l="l" t="t" r="r" b="b"/>
            <a:pathLst>
              <a:path w="17145" h="18414">
                <a:moveTo>
                  <a:pt x="0" y="0"/>
                </a:moveTo>
                <a:lnTo>
                  <a:pt x="0" y="18349"/>
                </a:lnTo>
                <a:lnTo>
                  <a:pt x="16821" y="917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5334227" y="2383594"/>
            <a:ext cx="20320" cy="23495"/>
          </a:xfrm>
          <a:custGeom>
            <a:avLst/>
            <a:gdLst/>
            <a:ahLst/>
            <a:cxnLst/>
            <a:rect l="l" t="t" r="r" b="b"/>
            <a:pathLst>
              <a:path w="20320" h="23494">
                <a:moveTo>
                  <a:pt x="19880" y="0"/>
                </a:moveTo>
                <a:lnTo>
                  <a:pt x="0" y="10703"/>
                </a:lnTo>
                <a:lnTo>
                  <a:pt x="19880" y="22936"/>
                </a:lnTo>
                <a:lnTo>
                  <a:pt x="1988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5603373" y="2380535"/>
            <a:ext cx="24765" cy="29209"/>
          </a:xfrm>
          <a:custGeom>
            <a:avLst/>
            <a:gdLst/>
            <a:ahLst/>
            <a:cxnLst/>
            <a:rect l="l" t="t" r="r" b="b"/>
            <a:pathLst>
              <a:path w="24764" h="29210">
                <a:moveTo>
                  <a:pt x="0" y="0"/>
                </a:moveTo>
                <a:lnTo>
                  <a:pt x="0" y="29053"/>
                </a:lnTo>
                <a:lnTo>
                  <a:pt x="24467" y="1376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6115539" y="2374419"/>
            <a:ext cx="35560" cy="41910"/>
          </a:xfrm>
          <a:custGeom>
            <a:avLst/>
            <a:gdLst/>
            <a:ahLst/>
            <a:cxnLst/>
            <a:rect l="l" t="t" r="r" b="b"/>
            <a:pathLst>
              <a:path w="35560" h="41910">
                <a:moveTo>
                  <a:pt x="35172" y="0"/>
                </a:moveTo>
                <a:lnTo>
                  <a:pt x="0" y="19878"/>
                </a:lnTo>
                <a:lnTo>
                  <a:pt x="35172" y="41285"/>
                </a:lnTo>
                <a:lnTo>
                  <a:pt x="3517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6389144" y="2371361"/>
            <a:ext cx="41910" cy="47625"/>
          </a:xfrm>
          <a:custGeom>
            <a:avLst/>
            <a:gdLst/>
            <a:ahLst/>
            <a:cxnLst/>
            <a:rect l="l" t="t" r="r" b="b"/>
            <a:pathLst>
              <a:path w="41910" h="47625">
                <a:moveTo>
                  <a:pt x="0" y="0"/>
                </a:moveTo>
                <a:lnTo>
                  <a:pt x="0" y="47402"/>
                </a:lnTo>
                <a:lnTo>
                  <a:pt x="41289" y="2293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6503837" y="2138936"/>
            <a:ext cx="47625" cy="53975"/>
          </a:xfrm>
          <a:custGeom>
            <a:avLst/>
            <a:gdLst/>
            <a:ahLst/>
            <a:cxnLst/>
            <a:rect l="l" t="t" r="r" b="b"/>
            <a:pathLst>
              <a:path w="47625" h="53975">
                <a:moveTo>
                  <a:pt x="47406" y="0"/>
                </a:moveTo>
                <a:lnTo>
                  <a:pt x="0" y="27523"/>
                </a:lnTo>
                <a:lnTo>
                  <a:pt x="47406" y="53518"/>
                </a:lnTo>
                <a:lnTo>
                  <a:pt x="4740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6778972" y="1672686"/>
            <a:ext cx="61594" cy="72390"/>
          </a:xfrm>
          <a:custGeom>
            <a:avLst/>
            <a:gdLst/>
            <a:ahLst/>
            <a:cxnLst/>
            <a:rect l="l" t="t" r="r" b="b"/>
            <a:pathLst>
              <a:path w="61595" h="72389">
                <a:moveTo>
                  <a:pt x="0" y="0"/>
                </a:moveTo>
                <a:lnTo>
                  <a:pt x="0" y="71868"/>
                </a:lnTo>
                <a:lnTo>
                  <a:pt x="61169" y="3669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6886019" y="1440389"/>
            <a:ext cx="69215" cy="80010"/>
          </a:xfrm>
          <a:custGeom>
            <a:avLst/>
            <a:gdLst/>
            <a:ahLst/>
            <a:cxnLst/>
            <a:rect l="l" t="t" r="r" b="b"/>
            <a:pathLst>
              <a:path w="69215" h="80009">
                <a:moveTo>
                  <a:pt x="68815" y="0"/>
                </a:moveTo>
                <a:lnTo>
                  <a:pt x="0" y="39756"/>
                </a:lnTo>
                <a:lnTo>
                  <a:pt x="68815" y="79513"/>
                </a:lnTo>
                <a:lnTo>
                  <a:pt x="6881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7167271" y="974139"/>
            <a:ext cx="84455" cy="96520"/>
          </a:xfrm>
          <a:custGeom>
            <a:avLst/>
            <a:gdLst/>
            <a:ahLst/>
            <a:cxnLst/>
            <a:rect l="l" t="t" r="r" b="b"/>
            <a:pathLst>
              <a:path w="84454" h="96519">
                <a:moveTo>
                  <a:pt x="0" y="0"/>
                </a:moveTo>
                <a:lnTo>
                  <a:pt x="0" y="96333"/>
                </a:lnTo>
                <a:lnTo>
                  <a:pt x="84107" y="4893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7271259" y="744773"/>
            <a:ext cx="84455" cy="98425"/>
          </a:xfrm>
          <a:custGeom>
            <a:avLst/>
            <a:gdLst/>
            <a:ahLst/>
            <a:cxnLst/>
            <a:rect l="l" t="t" r="r" b="b"/>
            <a:pathLst>
              <a:path w="84454" h="98425">
                <a:moveTo>
                  <a:pt x="84107" y="0"/>
                </a:moveTo>
                <a:lnTo>
                  <a:pt x="0" y="48931"/>
                </a:lnTo>
                <a:lnTo>
                  <a:pt x="84107" y="97862"/>
                </a:lnTo>
                <a:lnTo>
                  <a:pt x="8410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7560284" y="281581"/>
            <a:ext cx="95250" cy="110489"/>
          </a:xfrm>
          <a:custGeom>
            <a:avLst/>
            <a:gdLst/>
            <a:ahLst/>
            <a:cxnLst/>
            <a:rect l="l" t="t" r="r" b="b"/>
            <a:pathLst>
              <a:path w="95250" h="110489">
                <a:moveTo>
                  <a:pt x="0" y="0"/>
                </a:moveTo>
                <a:lnTo>
                  <a:pt x="0" y="110095"/>
                </a:lnTo>
                <a:lnTo>
                  <a:pt x="94685" y="5504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7654969" y="47755"/>
            <a:ext cx="104139" cy="121285"/>
          </a:xfrm>
          <a:custGeom>
            <a:avLst/>
            <a:gdLst/>
            <a:ahLst/>
            <a:cxnLst/>
            <a:rect l="l" t="t" r="r" b="b"/>
            <a:pathLst>
              <a:path w="104140" h="121285">
                <a:moveTo>
                  <a:pt x="103987" y="0"/>
                </a:moveTo>
                <a:lnTo>
                  <a:pt x="0" y="59635"/>
                </a:lnTo>
                <a:lnTo>
                  <a:pt x="103987" y="120672"/>
                </a:lnTo>
                <a:lnTo>
                  <a:pt x="10398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457381" y="2158815"/>
            <a:ext cx="12700" cy="13970"/>
          </a:xfrm>
          <a:custGeom>
            <a:avLst/>
            <a:gdLst/>
            <a:ahLst/>
            <a:cxnLst/>
            <a:rect l="l" t="t" r="r" b="b"/>
            <a:pathLst>
              <a:path w="12700" h="13969">
                <a:moveTo>
                  <a:pt x="0" y="0"/>
                </a:moveTo>
                <a:lnTo>
                  <a:pt x="0" y="13761"/>
                </a:lnTo>
                <a:lnTo>
                  <a:pt x="12233" y="764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461969" y="2622007"/>
            <a:ext cx="1905" cy="3175"/>
          </a:xfrm>
          <a:custGeom>
            <a:avLst/>
            <a:gdLst/>
            <a:ahLst/>
            <a:cxnLst/>
            <a:rect l="l" t="t" r="r" b="b"/>
            <a:pathLst>
              <a:path w="1904" h="3175">
                <a:moveTo>
                  <a:pt x="0" y="0"/>
                </a:moveTo>
                <a:lnTo>
                  <a:pt x="0" y="3058"/>
                </a:lnTo>
                <a:lnTo>
                  <a:pt x="1529" y="152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986343" y="2618949"/>
            <a:ext cx="6350" cy="8255"/>
          </a:xfrm>
          <a:custGeom>
            <a:avLst/>
            <a:gdLst/>
            <a:ahLst/>
            <a:cxnLst/>
            <a:rect l="l" t="t" r="r" b="b"/>
            <a:pathLst>
              <a:path w="6350" h="8255">
                <a:moveTo>
                  <a:pt x="6116" y="0"/>
                </a:moveTo>
                <a:lnTo>
                  <a:pt x="0" y="4587"/>
                </a:lnTo>
                <a:lnTo>
                  <a:pt x="6116" y="7645"/>
                </a:lnTo>
                <a:lnTo>
                  <a:pt x="611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1252354" y="2618949"/>
            <a:ext cx="6350" cy="9525"/>
          </a:xfrm>
          <a:custGeom>
            <a:avLst/>
            <a:gdLst/>
            <a:ahLst/>
            <a:cxnLst/>
            <a:rect l="l" t="t" r="r" b="b"/>
            <a:pathLst>
              <a:path w="6350" h="9525">
                <a:moveTo>
                  <a:pt x="0" y="0"/>
                </a:moveTo>
                <a:lnTo>
                  <a:pt x="0" y="9174"/>
                </a:lnTo>
                <a:lnTo>
                  <a:pt x="6116" y="458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1778245" y="2620478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6116" y="0"/>
                </a:moveTo>
                <a:lnTo>
                  <a:pt x="0" y="3058"/>
                </a:lnTo>
                <a:lnTo>
                  <a:pt x="6116" y="6116"/>
                </a:lnTo>
                <a:lnTo>
                  <a:pt x="611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2045861" y="2622007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0" y="0"/>
                </a:moveTo>
                <a:lnTo>
                  <a:pt x="0" y="3058"/>
                </a:lnTo>
                <a:lnTo>
                  <a:pt x="3058" y="152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2573193" y="2622007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529" y="0"/>
                </a:moveTo>
                <a:lnTo>
                  <a:pt x="0" y="1529"/>
                </a:lnTo>
                <a:lnTo>
                  <a:pt x="1529" y="1529"/>
                </a:lnTo>
                <a:lnTo>
                  <a:pt x="152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2837751" y="2622007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0" y="0"/>
                </a:moveTo>
                <a:lnTo>
                  <a:pt x="0" y="1529"/>
                </a:lnTo>
                <a:lnTo>
                  <a:pt x="1529" y="152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3363680" y="2620478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80">
                <a:moveTo>
                  <a:pt x="4587" y="0"/>
                </a:moveTo>
                <a:lnTo>
                  <a:pt x="0" y="3058"/>
                </a:lnTo>
                <a:lnTo>
                  <a:pt x="4587" y="4587"/>
                </a:lnTo>
                <a:lnTo>
                  <a:pt x="458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3629640" y="2620478"/>
            <a:ext cx="5080" cy="6350"/>
          </a:xfrm>
          <a:custGeom>
            <a:avLst/>
            <a:gdLst/>
            <a:ahLst/>
            <a:cxnLst/>
            <a:rect l="l" t="t" r="r" b="b"/>
            <a:pathLst>
              <a:path w="5079" h="6350">
                <a:moveTo>
                  <a:pt x="0" y="0"/>
                </a:moveTo>
                <a:lnTo>
                  <a:pt x="0" y="6116"/>
                </a:lnTo>
                <a:lnTo>
                  <a:pt x="4587" y="305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4152510" y="2617419"/>
            <a:ext cx="9525" cy="10795"/>
          </a:xfrm>
          <a:custGeom>
            <a:avLst/>
            <a:gdLst/>
            <a:ahLst/>
            <a:cxnLst/>
            <a:rect l="l" t="t" r="r" b="b"/>
            <a:pathLst>
              <a:path w="9525" h="10794">
                <a:moveTo>
                  <a:pt x="9175" y="0"/>
                </a:moveTo>
                <a:lnTo>
                  <a:pt x="0" y="6116"/>
                </a:lnTo>
                <a:lnTo>
                  <a:pt x="9175" y="10703"/>
                </a:lnTo>
                <a:lnTo>
                  <a:pt x="917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4418470" y="2615890"/>
            <a:ext cx="12700" cy="15875"/>
          </a:xfrm>
          <a:custGeom>
            <a:avLst/>
            <a:gdLst/>
            <a:ahLst/>
            <a:cxnLst/>
            <a:rect l="l" t="t" r="r" b="b"/>
            <a:pathLst>
              <a:path w="12700" h="15875">
                <a:moveTo>
                  <a:pt x="0" y="0"/>
                </a:moveTo>
                <a:lnTo>
                  <a:pt x="0" y="15291"/>
                </a:lnTo>
                <a:lnTo>
                  <a:pt x="12233" y="764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4939812" y="2614361"/>
            <a:ext cx="17145" cy="18415"/>
          </a:xfrm>
          <a:custGeom>
            <a:avLst/>
            <a:gdLst/>
            <a:ahLst/>
            <a:cxnLst/>
            <a:rect l="l" t="t" r="r" b="b"/>
            <a:pathLst>
              <a:path w="17145" h="18414">
                <a:moveTo>
                  <a:pt x="16821" y="0"/>
                </a:moveTo>
                <a:lnTo>
                  <a:pt x="0" y="9174"/>
                </a:lnTo>
                <a:lnTo>
                  <a:pt x="16821" y="18349"/>
                </a:lnTo>
                <a:lnTo>
                  <a:pt x="1682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5208957" y="2612832"/>
            <a:ext cx="18415" cy="21590"/>
          </a:xfrm>
          <a:custGeom>
            <a:avLst/>
            <a:gdLst/>
            <a:ahLst/>
            <a:cxnLst/>
            <a:rect l="l" t="t" r="r" b="b"/>
            <a:pathLst>
              <a:path w="18414" h="21589">
                <a:moveTo>
                  <a:pt x="0" y="0"/>
                </a:moveTo>
                <a:lnTo>
                  <a:pt x="0" y="21407"/>
                </a:lnTo>
                <a:lnTo>
                  <a:pt x="18350" y="1070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5725711" y="2608245"/>
            <a:ext cx="26034" cy="31115"/>
          </a:xfrm>
          <a:custGeom>
            <a:avLst/>
            <a:gdLst/>
            <a:ahLst/>
            <a:cxnLst/>
            <a:rect l="l" t="t" r="r" b="b"/>
            <a:pathLst>
              <a:path w="26035" h="31114">
                <a:moveTo>
                  <a:pt x="25996" y="0"/>
                </a:moveTo>
                <a:lnTo>
                  <a:pt x="0" y="15291"/>
                </a:lnTo>
                <a:lnTo>
                  <a:pt x="25996" y="30582"/>
                </a:lnTo>
                <a:lnTo>
                  <a:pt x="2599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5996258" y="2605187"/>
            <a:ext cx="33655" cy="36830"/>
          </a:xfrm>
          <a:custGeom>
            <a:avLst/>
            <a:gdLst/>
            <a:ahLst/>
            <a:cxnLst/>
            <a:rect l="l" t="t" r="r" b="b"/>
            <a:pathLst>
              <a:path w="33654" h="36830">
                <a:moveTo>
                  <a:pt x="0" y="0"/>
                </a:moveTo>
                <a:lnTo>
                  <a:pt x="0" y="36698"/>
                </a:lnTo>
                <a:lnTo>
                  <a:pt x="33643" y="1834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6506895" y="2599070"/>
            <a:ext cx="43180" cy="49530"/>
          </a:xfrm>
          <a:custGeom>
            <a:avLst/>
            <a:gdLst/>
            <a:ahLst/>
            <a:cxnLst/>
            <a:rect l="l" t="t" r="r" b="b"/>
            <a:pathLst>
              <a:path w="43179" h="49530">
                <a:moveTo>
                  <a:pt x="42818" y="0"/>
                </a:moveTo>
                <a:lnTo>
                  <a:pt x="0" y="24465"/>
                </a:lnTo>
                <a:lnTo>
                  <a:pt x="42818" y="48931"/>
                </a:lnTo>
                <a:lnTo>
                  <a:pt x="4281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6782030" y="2135878"/>
            <a:ext cx="52069" cy="59690"/>
          </a:xfrm>
          <a:custGeom>
            <a:avLst/>
            <a:gdLst/>
            <a:ahLst/>
            <a:cxnLst/>
            <a:rect l="l" t="t" r="r" b="b"/>
            <a:pathLst>
              <a:path w="52070" h="59689">
                <a:moveTo>
                  <a:pt x="0" y="0"/>
                </a:moveTo>
                <a:lnTo>
                  <a:pt x="0" y="59635"/>
                </a:lnTo>
                <a:lnTo>
                  <a:pt x="51993" y="3058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6893665" y="1903581"/>
            <a:ext cx="57150" cy="67310"/>
          </a:xfrm>
          <a:custGeom>
            <a:avLst/>
            <a:gdLst/>
            <a:ahLst/>
            <a:cxnLst/>
            <a:rect l="l" t="t" r="r" b="b"/>
            <a:pathLst>
              <a:path w="57150" h="67310">
                <a:moveTo>
                  <a:pt x="56581" y="0"/>
                </a:moveTo>
                <a:lnTo>
                  <a:pt x="0" y="33640"/>
                </a:lnTo>
                <a:lnTo>
                  <a:pt x="56581" y="67280"/>
                </a:lnTo>
                <a:lnTo>
                  <a:pt x="5658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7171858" y="1438860"/>
            <a:ext cx="72390" cy="83185"/>
          </a:xfrm>
          <a:custGeom>
            <a:avLst/>
            <a:gdLst/>
            <a:ahLst/>
            <a:cxnLst/>
            <a:rect l="l" t="t" r="r" b="b"/>
            <a:pathLst>
              <a:path w="72390" h="83184">
                <a:moveTo>
                  <a:pt x="0" y="0"/>
                </a:moveTo>
                <a:lnTo>
                  <a:pt x="0" y="82571"/>
                </a:lnTo>
                <a:lnTo>
                  <a:pt x="71874" y="4128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7277375" y="1207965"/>
            <a:ext cx="74930" cy="87630"/>
          </a:xfrm>
          <a:custGeom>
            <a:avLst/>
            <a:gdLst/>
            <a:ahLst/>
            <a:cxnLst/>
            <a:rect l="l" t="t" r="r" b="b"/>
            <a:pathLst>
              <a:path w="74929" h="87630">
                <a:moveTo>
                  <a:pt x="74932" y="0"/>
                </a:moveTo>
                <a:lnTo>
                  <a:pt x="0" y="42814"/>
                </a:lnTo>
                <a:lnTo>
                  <a:pt x="74932" y="87159"/>
                </a:lnTo>
                <a:lnTo>
                  <a:pt x="7493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7566400" y="750890"/>
            <a:ext cx="74930" cy="85725"/>
          </a:xfrm>
          <a:custGeom>
            <a:avLst/>
            <a:gdLst/>
            <a:ahLst/>
            <a:cxnLst/>
            <a:rect l="l" t="t" r="r" b="b"/>
            <a:pathLst>
              <a:path w="74929" h="85725">
                <a:moveTo>
                  <a:pt x="0" y="0"/>
                </a:moveTo>
                <a:lnTo>
                  <a:pt x="0" y="85629"/>
                </a:lnTo>
                <a:lnTo>
                  <a:pt x="74805" y="4281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7673320" y="521651"/>
            <a:ext cx="76835" cy="87630"/>
          </a:xfrm>
          <a:custGeom>
            <a:avLst/>
            <a:gdLst/>
            <a:ahLst/>
            <a:cxnLst/>
            <a:rect l="l" t="t" r="r" b="b"/>
            <a:pathLst>
              <a:path w="76834" h="87629">
                <a:moveTo>
                  <a:pt x="76461" y="0"/>
                </a:moveTo>
                <a:lnTo>
                  <a:pt x="0" y="44344"/>
                </a:lnTo>
                <a:lnTo>
                  <a:pt x="76461" y="87159"/>
                </a:lnTo>
                <a:lnTo>
                  <a:pt x="7646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7957758" y="56930"/>
            <a:ext cx="88900" cy="102870"/>
          </a:xfrm>
          <a:custGeom>
            <a:avLst/>
            <a:gdLst/>
            <a:ahLst/>
            <a:cxnLst/>
            <a:rect l="l" t="t" r="r" b="b"/>
            <a:pathLst>
              <a:path w="88900" h="102870">
                <a:moveTo>
                  <a:pt x="0" y="0"/>
                </a:moveTo>
                <a:lnTo>
                  <a:pt x="0" y="102322"/>
                </a:lnTo>
                <a:lnTo>
                  <a:pt x="88695" y="5046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3761154" y="2849844"/>
            <a:ext cx="3175" cy="5080"/>
          </a:xfrm>
          <a:custGeom>
            <a:avLst/>
            <a:gdLst/>
            <a:ahLst/>
            <a:cxnLst/>
            <a:rect l="l" t="t" r="r" b="b"/>
            <a:pathLst>
              <a:path w="3175" h="5080">
                <a:moveTo>
                  <a:pt x="3058" y="0"/>
                </a:moveTo>
                <a:lnTo>
                  <a:pt x="0" y="1529"/>
                </a:lnTo>
                <a:lnTo>
                  <a:pt x="3058" y="4587"/>
                </a:lnTo>
                <a:lnTo>
                  <a:pt x="305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4024055" y="2848314"/>
            <a:ext cx="8255" cy="8255"/>
          </a:xfrm>
          <a:custGeom>
            <a:avLst/>
            <a:gdLst/>
            <a:ahLst/>
            <a:cxnLst/>
            <a:rect l="l" t="t" r="r" b="b"/>
            <a:pathLst>
              <a:path w="8254" h="8255">
                <a:moveTo>
                  <a:pt x="0" y="0"/>
                </a:moveTo>
                <a:lnTo>
                  <a:pt x="0" y="7645"/>
                </a:lnTo>
                <a:lnTo>
                  <a:pt x="7646" y="305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4546926" y="2845256"/>
            <a:ext cx="12700" cy="13970"/>
          </a:xfrm>
          <a:custGeom>
            <a:avLst/>
            <a:gdLst/>
            <a:ahLst/>
            <a:cxnLst/>
            <a:rect l="l" t="t" r="r" b="b"/>
            <a:pathLst>
              <a:path w="12700" h="13969">
                <a:moveTo>
                  <a:pt x="12233" y="0"/>
                </a:moveTo>
                <a:lnTo>
                  <a:pt x="0" y="6116"/>
                </a:lnTo>
                <a:lnTo>
                  <a:pt x="12233" y="13761"/>
                </a:lnTo>
                <a:lnTo>
                  <a:pt x="1223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4814542" y="2843727"/>
            <a:ext cx="15875" cy="17145"/>
          </a:xfrm>
          <a:custGeom>
            <a:avLst/>
            <a:gdLst/>
            <a:ahLst/>
            <a:cxnLst/>
            <a:rect l="l" t="t" r="r" b="b"/>
            <a:pathLst>
              <a:path w="15875" h="17144">
                <a:moveTo>
                  <a:pt x="0" y="0"/>
                </a:moveTo>
                <a:lnTo>
                  <a:pt x="0" y="16820"/>
                </a:lnTo>
                <a:lnTo>
                  <a:pt x="15292" y="764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5334227" y="2840669"/>
            <a:ext cx="20320" cy="23495"/>
          </a:xfrm>
          <a:custGeom>
            <a:avLst/>
            <a:gdLst/>
            <a:ahLst/>
            <a:cxnLst/>
            <a:rect l="l" t="t" r="r" b="b"/>
            <a:pathLst>
              <a:path w="20320" h="23494">
                <a:moveTo>
                  <a:pt x="19880" y="0"/>
                </a:moveTo>
                <a:lnTo>
                  <a:pt x="0" y="10703"/>
                </a:lnTo>
                <a:lnTo>
                  <a:pt x="19880" y="22936"/>
                </a:lnTo>
                <a:lnTo>
                  <a:pt x="1988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5603373" y="2837611"/>
            <a:ext cx="24765" cy="29209"/>
          </a:xfrm>
          <a:custGeom>
            <a:avLst/>
            <a:gdLst/>
            <a:ahLst/>
            <a:cxnLst/>
            <a:rect l="l" t="t" r="r" b="b"/>
            <a:pathLst>
              <a:path w="24764" h="29210">
                <a:moveTo>
                  <a:pt x="0" y="0"/>
                </a:moveTo>
                <a:lnTo>
                  <a:pt x="0" y="29053"/>
                </a:lnTo>
                <a:lnTo>
                  <a:pt x="24467" y="1376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6117068" y="2833023"/>
            <a:ext cx="33655" cy="38735"/>
          </a:xfrm>
          <a:custGeom>
            <a:avLst/>
            <a:gdLst/>
            <a:ahLst/>
            <a:cxnLst/>
            <a:rect l="l" t="t" r="r" b="b"/>
            <a:pathLst>
              <a:path w="33654" h="38735">
                <a:moveTo>
                  <a:pt x="33643" y="0"/>
                </a:moveTo>
                <a:lnTo>
                  <a:pt x="0" y="18349"/>
                </a:lnTo>
                <a:lnTo>
                  <a:pt x="33643" y="38227"/>
                </a:lnTo>
                <a:lnTo>
                  <a:pt x="3364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6390674" y="2829965"/>
            <a:ext cx="38735" cy="43180"/>
          </a:xfrm>
          <a:custGeom>
            <a:avLst/>
            <a:gdLst/>
            <a:ahLst/>
            <a:cxnLst/>
            <a:rect l="l" t="t" r="r" b="b"/>
            <a:pathLst>
              <a:path w="38735" h="43180">
                <a:moveTo>
                  <a:pt x="0" y="0"/>
                </a:moveTo>
                <a:lnTo>
                  <a:pt x="0" y="42814"/>
                </a:lnTo>
                <a:lnTo>
                  <a:pt x="38230" y="2140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6783560" y="2596012"/>
            <a:ext cx="47625" cy="55244"/>
          </a:xfrm>
          <a:custGeom>
            <a:avLst/>
            <a:gdLst/>
            <a:ahLst/>
            <a:cxnLst/>
            <a:rect l="l" t="t" r="r" b="b"/>
            <a:pathLst>
              <a:path w="47625" h="55244">
                <a:moveTo>
                  <a:pt x="0" y="0"/>
                </a:moveTo>
                <a:lnTo>
                  <a:pt x="0" y="55047"/>
                </a:lnTo>
                <a:lnTo>
                  <a:pt x="47406" y="2752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6896723" y="2365244"/>
            <a:ext cx="52069" cy="59690"/>
          </a:xfrm>
          <a:custGeom>
            <a:avLst/>
            <a:gdLst/>
            <a:ahLst/>
            <a:cxnLst/>
            <a:rect l="l" t="t" r="r" b="b"/>
            <a:pathLst>
              <a:path w="52070" h="59689">
                <a:moveTo>
                  <a:pt x="51993" y="0"/>
                </a:moveTo>
                <a:lnTo>
                  <a:pt x="0" y="29053"/>
                </a:lnTo>
                <a:lnTo>
                  <a:pt x="51993" y="59635"/>
                </a:lnTo>
                <a:lnTo>
                  <a:pt x="5199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7174917" y="1902052"/>
            <a:ext cx="61594" cy="70485"/>
          </a:xfrm>
          <a:custGeom>
            <a:avLst/>
            <a:gdLst/>
            <a:ahLst/>
            <a:cxnLst/>
            <a:rect l="l" t="t" r="r" b="b"/>
            <a:pathLst>
              <a:path w="61595" h="70485">
                <a:moveTo>
                  <a:pt x="0" y="0"/>
                </a:moveTo>
                <a:lnTo>
                  <a:pt x="0" y="70338"/>
                </a:lnTo>
                <a:lnTo>
                  <a:pt x="61169" y="3516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7283492" y="1669628"/>
            <a:ext cx="66040" cy="78105"/>
          </a:xfrm>
          <a:custGeom>
            <a:avLst/>
            <a:gdLst/>
            <a:ahLst/>
            <a:cxnLst/>
            <a:rect l="l" t="t" r="r" b="b"/>
            <a:pathLst>
              <a:path w="66040" h="78105">
                <a:moveTo>
                  <a:pt x="65757" y="0"/>
                </a:moveTo>
                <a:lnTo>
                  <a:pt x="0" y="39756"/>
                </a:lnTo>
                <a:lnTo>
                  <a:pt x="65757" y="77984"/>
                </a:lnTo>
                <a:lnTo>
                  <a:pt x="6575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7569459" y="1212553"/>
            <a:ext cx="67310" cy="78105"/>
          </a:xfrm>
          <a:custGeom>
            <a:avLst/>
            <a:gdLst/>
            <a:ahLst/>
            <a:cxnLst/>
            <a:rect l="l" t="t" r="r" b="b"/>
            <a:pathLst>
              <a:path w="67309" h="78105">
                <a:moveTo>
                  <a:pt x="0" y="0"/>
                </a:moveTo>
                <a:lnTo>
                  <a:pt x="0" y="77984"/>
                </a:lnTo>
                <a:lnTo>
                  <a:pt x="67158" y="3822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7680966" y="984843"/>
            <a:ext cx="64769" cy="74930"/>
          </a:xfrm>
          <a:custGeom>
            <a:avLst/>
            <a:gdLst/>
            <a:ahLst/>
            <a:cxnLst/>
            <a:rect l="l" t="t" r="r" b="b"/>
            <a:pathLst>
              <a:path w="64770" h="74930">
                <a:moveTo>
                  <a:pt x="64227" y="0"/>
                </a:moveTo>
                <a:lnTo>
                  <a:pt x="0" y="38227"/>
                </a:lnTo>
                <a:lnTo>
                  <a:pt x="64227" y="74926"/>
                </a:lnTo>
                <a:lnTo>
                  <a:pt x="6422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7966933" y="529297"/>
            <a:ext cx="62865" cy="72390"/>
          </a:xfrm>
          <a:custGeom>
            <a:avLst/>
            <a:gdLst/>
            <a:ahLst/>
            <a:cxnLst/>
            <a:rect l="l" t="t" r="r" b="b"/>
            <a:pathLst>
              <a:path w="62865" h="72390">
                <a:moveTo>
                  <a:pt x="0" y="0"/>
                </a:moveTo>
                <a:lnTo>
                  <a:pt x="0" y="71868"/>
                </a:lnTo>
                <a:lnTo>
                  <a:pt x="62698" y="3669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8076910" y="299931"/>
            <a:ext cx="64769" cy="73660"/>
          </a:xfrm>
          <a:custGeom>
            <a:avLst/>
            <a:gdLst/>
            <a:ahLst/>
            <a:cxnLst/>
            <a:rect l="l" t="t" r="r" b="b"/>
            <a:pathLst>
              <a:path w="64770" h="73660">
                <a:moveTo>
                  <a:pt x="64227" y="0"/>
                </a:moveTo>
                <a:lnTo>
                  <a:pt x="0" y="36698"/>
                </a:lnTo>
                <a:lnTo>
                  <a:pt x="64227" y="73397"/>
                </a:lnTo>
                <a:lnTo>
                  <a:pt x="6422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3629640" y="307908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0" y="0"/>
                </a:moveTo>
                <a:lnTo>
                  <a:pt x="0" y="1529"/>
                </a:lnTo>
                <a:lnTo>
                  <a:pt x="1529" y="152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4154040" y="3076024"/>
            <a:ext cx="8255" cy="9525"/>
          </a:xfrm>
          <a:custGeom>
            <a:avLst/>
            <a:gdLst/>
            <a:ahLst/>
            <a:cxnLst/>
            <a:rect l="l" t="t" r="r" b="b"/>
            <a:pathLst>
              <a:path w="8254" h="9525">
                <a:moveTo>
                  <a:pt x="7646" y="0"/>
                </a:moveTo>
                <a:lnTo>
                  <a:pt x="0" y="4587"/>
                </a:lnTo>
                <a:lnTo>
                  <a:pt x="7646" y="9174"/>
                </a:lnTo>
                <a:lnTo>
                  <a:pt x="764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4419999" y="3076024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0" y="0"/>
                </a:moveTo>
                <a:lnTo>
                  <a:pt x="0" y="9174"/>
                </a:lnTo>
                <a:lnTo>
                  <a:pt x="9175" y="458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4941341" y="3071437"/>
            <a:ext cx="15875" cy="18415"/>
          </a:xfrm>
          <a:custGeom>
            <a:avLst/>
            <a:gdLst/>
            <a:ahLst/>
            <a:cxnLst/>
            <a:rect l="l" t="t" r="r" b="b"/>
            <a:pathLst>
              <a:path w="15875" h="18414">
                <a:moveTo>
                  <a:pt x="15292" y="0"/>
                </a:moveTo>
                <a:lnTo>
                  <a:pt x="0" y="9174"/>
                </a:lnTo>
                <a:lnTo>
                  <a:pt x="15292" y="18349"/>
                </a:lnTo>
                <a:lnTo>
                  <a:pt x="1529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5208957" y="3069907"/>
            <a:ext cx="18415" cy="21590"/>
          </a:xfrm>
          <a:custGeom>
            <a:avLst/>
            <a:gdLst/>
            <a:ahLst/>
            <a:cxnLst/>
            <a:rect l="l" t="t" r="r" b="b"/>
            <a:pathLst>
              <a:path w="18414" h="21589">
                <a:moveTo>
                  <a:pt x="0" y="0"/>
                </a:moveTo>
                <a:lnTo>
                  <a:pt x="0" y="21407"/>
                </a:lnTo>
                <a:lnTo>
                  <a:pt x="18350" y="1070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5727241" y="3066849"/>
            <a:ext cx="24765" cy="27940"/>
          </a:xfrm>
          <a:custGeom>
            <a:avLst/>
            <a:gdLst/>
            <a:ahLst/>
            <a:cxnLst/>
            <a:rect l="l" t="t" r="r" b="b"/>
            <a:pathLst>
              <a:path w="24764" h="27939">
                <a:moveTo>
                  <a:pt x="24467" y="0"/>
                </a:moveTo>
                <a:lnTo>
                  <a:pt x="0" y="13761"/>
                </a:lnTo>
                <a:lnTo>
                  <a:pt x="24467" y="27523"/>
                </a:lnTo>
                <a:lnTo>
                  <a:pt x="2446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5997788" y="3063791"/>
            <a:ext cx="29209" cy="33655"/>
          </a:xfrm>
          <a:custGeom>
            <a:avLst/>
            <a:gdLst/>
            <a:ahLst/>
            <a:cxnLst/>
            <a:rect l="l" t="t" r="r" b="b"/>
            <a:pathLst>
              <a:path w="29210" h="33655">
                <a:moveTo>
                  <a:pt x="0" y="0"/>
                </a:moveTo>
                <a:lnTo>
                  <a:pt x="0" y="33640"/>
                </a:lnTo>
                <a:lnTo>
                  <a:pt x="29055" y="1682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6511483" y="3059204"/>
            <a:ext cx="36830" cy="43180"/>
          </a:xfrm>
          <a:custGeom>
            <a:avLst/>
            <a:gdLst/>
            <a:ahLst/>
            <a:cxnLst/>
            <a:rect l="l" t="t" r="r" b="b"/>
            <a:pathLst>
              <a:path w="36829" h="43180">
                <a:moveTo>
                  <a:pt x="36701" y="0"/>
                </a:moveTo>
                <a:lnTo>
                  <a:pt x="0" y="21407"/>
                </a:lnTo>
                <a:lnTo>
                  <a:pt x="36701" y="42814"/>
                </a:lnTo>
                <a:lnTo>
                  <a:pt x="3670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6786619" y="3057675"/>
            <a:ext cx="40005" cy="46355"/>
          </a:xfrm>
          <a:custGeom>
            <a:avLst/>
            <a:gdLst/>
            <a:ahLst/>
            <a:cxnLst/>
            <a:rect l="l" t="t" r="r" b="b"/>
            <a:pathLst>
              <a:path w="40004" h="46355">
                <a:moveTo>
                  <a:pt x="0" y="0"/>
                </a:moveTo>
                <a:lnTo>
                  <a:pt x="0" y="45873"/>
                </a:lnTo>
                <a:lnTo>
                  <a:pt x="39760" y="2293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6901311" y="2825378"/>
            <a:ext cx="46355" cy="53975"/>
          </a:xfrm>
          <a:custGeom>
            <a:avLst/>
            <a:gdLst/>
            <a:ahLst/>
            <a:cxnLst/>
            <a:rect l="l" t="t" r="r" b="b"/>
            <a:pathLst>
              <a:path w="46354" h="53975">
                <a:moveTo>
                  <a:pt x="45877" y="0"/>
                </a:moveTo>
                <a:lnTo>
                  <a:pt x="0" y="25994"/>
                </a:lnTo>
                <a:lnTo>
                  <a:pt x="45877" y="53518"/>
                </a:lnTo>
                <a:lnTo>
                  <a:pt x="4587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7176446" y="2362186"/>
            <a:ext cx="57150" cy="64769"/>
          </a:xfrm>
          <a:custGeom>
            <a:avLst/>
            <a:gdLst/>
            <a:ahLst/>
            <a:cxnLst/>
            <a:rect l="l" t="t" r="r" b="b"/>
            <a:pathLst>
              <a:path w="57150" h="64769">
                <a:moveTo>
                  <a:pt x="0" y="0"/>
                </a:moveTo>
                <a:lnTo>
                  <a:pt x="0" y="64222"/>
                </a:lnTo>
                <a:lnTo>
                  <a:pt x="56581" y="3211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7288080" y="2131291"/>
            <a:ext cx="59690" cy="69215"/>
          </a:xfrm>
          <a:custGeom>
            <a:avLst/>
            <a:gdLst/>
            <a:ahLst/>
            <a:cxnLst/>
            <a:rect l="l" t="t" r="r" b="b"/>
            <a:pathLst>
              <a:path w="59690" h="69214">
                <a:moveTo>
                  <a:pt x="59640" y="0"/>
                </a:moveTo>
                <a:lnTo>
                  <a:pt x="0" y="35169"/>
                </a:lnTo>
                <a:lnTo>
                  <a:pt x="59640" y="68809"/>
                </a:lnTo>
                <a:lnTo>
                  <a:pt x="5964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7570989" y="1672686"/>
            <a:ext cx="62865" cy="72390"/>
          </a:xfrm>
          <a:custGeom>
            <a:avLst/>
            <a:gdLst/>
            <a:ahLst/>
            <a:cxnLst/>
            <a:rect l="l" t="t" r="r" b="b"/>
            <a:pathLst>
              <a:path w="62865" h="72389">
                <a:moveTo>
                  <a:pt x="0" y="0"/>
                </a:moveTo>
                <a:lnTo>
                  <a:pt x="0" y="71868"/>
                </a:lnTo>
                <a:lnTo>
                  <a:pt x="62571" y="3669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7682495" y="1444977"/>
            <a:ext cx="61594" cy="70485"/>
          </a:xfrm>
          <a:custGeom>
            <a:avLst/>
            <a:gdLst/>
            <a:ahLst/>
            <a:cxnLst/>
            <a:rect l="l" t="t" r="r" b="b"/>
            <a:pathLst>
              <a:path w="61595" h="70484">
                <a:moveTo>
                  <a:pt x="61169" y="0"/>
                </a:moveTo>
                <a:lnTo>
                  <a:pt x="0" y="35169"/>
                </a:lnTo>
                <a:lnTo>
                  <a:pt x="61169" y="70338"/>
                </a:lnTo>
                <a:lnTo>
                  <a:pt x="6116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7969991" y="992489"/>
            <a:ext cx="52069" cy="59690"/>
          </a:xfrm>
          <a:custGeom>
            <a:avLst/>
            <a:gdLst/>
            <a:ahLst/>
            <a:cxnLst/>
            <a:rect l="l" t="t" r="r" b="b"/>
            <a:pathLst>
              <a:path w="52070" h="59690">
                <a:moveTo>
                  <a:pt x="0" y="0"/>
                </a:moveTo>
                <a:lnTo>
                  <a:pt x="0" y="59635"/>
                </a:lnTo>
                <a:lnTo>
                  <a:pt x="51993" y="3058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8087615" y="766181"/>
            <a:ext cx="47625" cy="55244"/>
          </a:xfrm>
          <a:custGeom>
            <a:avLst/>
            <a:gdLst/>
            <a:ahLst/>
            <a:cxnLst/>
            <a:rect l="l" t="t" r="r" b="b"/>
            <a:pathLst>
              <a:path w="47625" h="55244">
                <a:moveTo>
                  <a:pt x="47406" y="0"/>
                </a:moveTo>
                <a:lnTo>
                  <a:pt x="0" y="27523"/>
                </a:lnTo>
                <a:lnTo>
                  <a:pt x="47406" y="55047"/>
                </a:lnTo>
                <a:lnTo>
                  <a:pt x="4740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8367466" y="309105"/>
            <a:ext cx="49530" cy="55244"/>
          </a:xfrm>
          <a:custGeom>
            <a:avLst/>
            <a:gdLst/>
            <a:ahLst/>
            <a:cxnLst/>
            <a:rect l="l" t="t" r="r" b="b"/>
            <a:pathLst>
              <a:path w="49529" h="55245">
                <a:moveTo>
                  <a:pt x="0" y="0"/>
                </a:moveTo>
                <a:lnTo>
                  <a:pt x="0" y="55047"/>
                </a:lnTo>
                <a:lnTo>
                  <a:pt x="48935" y="2752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8479100" y="76808"/>
            <a:ext cx="55244" cy="62865"/>
          </a:xfrm>
          <a:custGeom>
            <a:avLst/>
            <a:gdLst/>
            <a:ahLst/>
            <a:cxnLst/>
            <a:rect l="l" t="t" r="r" b="b"/>
            <a:pathLst>
              <a:path w="55245" h="62864">
                <a:moveTo>
                  <a:pt x="55052" y="0"/>
                </a:moveTo>
                <a:lnTo>
                  <a:pt x="0" y="30582"/>
                </a:lnTo>
                <a:lnTo>
                  <a:pt x="55052" y="62693"/>
                </a:lnTo>
                <a:lnTo>
                  <a:pt x="5505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3761154" y="3308397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4">
                <a:moveTo>
                  <a:pt x="3058" y="0"/>
                </a:moveTo>
                <a:lnTo>
                  <a:pt x="0" y="1529"/>
                </a:lnTo>
                <a:lnTo>
                  <a:pt x="3058" y="1529"/>
                </a:lnTo>
                <a:lnTo>
                  <a:pt x="305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4025584" y="3306868"/>
            <a:ext cx="3175" cy="5080"/>
          </a:xfrm>
          <a:custGeom>
            <a:avLst/>
            <a:gdLst/>
            <a:ahLst/>
            <a:cxnLst/>
            <a:rect l="l" t="t" r="r" b="b"/>
            <a:pathLst>
              <a:path w="3175" h="5079">
                <a:moveTo>
                  <a:pt x="0" y="0"/>
                </a:moveTo>
                <a:lnTo>
                  <a:pt x="0" y="4587"/>
                </a:lnTo>
                <a:lnTo>
                  <a:pt x="3058" y="305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4548455" y="3303810"/>
            <a:ext cx="9525" cy="10795"/>
          </a:xfrm>
          <a:custGeom>
            <a:avLst/>
            <a:gdLst/>
            <a:ahLst/>
            <a:cxnLst/>
            <a:rect l="l" t="t" r="r" b="b"/>
            <a:pathLst>
              <a:path w="9525" h="10795">
                <a:moveTo>
                  <a:pt x="9175" y="0"/>
                </a:moveTo>
                <a:lnTo>
                  <a:pt x="0" y="6116"/>
                </a:lnTo>
                <a:lnTo>
                  <a:pt x="9175" y="10703"/>
                </a:lnTo>
                <a:lnTo>
                  <a:pt x="917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4814542" y="3302294"/>
            <a:ext cx="13970" cy="15875"/>
          </a:xfrm>
          <a:custGeom>
            <a:avLst/>
            <a:gdLst/>
            <a:ahLst/>
            <a:cxnLst/>
            <a:rect l="l" t="t" r="r" b="b"/>
            <a:pathLst>
              <a:path w="13970" h="15875">
                <a:moveTo>
                  <a:pt x="0" y="0"/>
                </a:moveTo>
                <a:lnTo>
                  <a:pt x="0" y="15278"/>
                </a:lnTo>
                <a:lnTo>
                  <a:pt x="13763" y="763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5334227" y="3297706"/>
            <a:ext cx="20320" cy="23495"/>
          </a:xfrm>
          <a:custGeom>
            <a:avLst/>
            <a:gdLst/>
            <a:ahLst/>
            <a:cxnLst/>
            <a:rect l="l" t="t" r="r" b="b"/>
            <a:pathLst>
              <a:path w="20320" h="23495">
                <a:moveTo>
                  <a:pt x="19880" y="0"/>
                </a:moveTo>
                <a:lnTo>
                  <a:pt x="0" y="12220"/>
                </a:lnTo>
                <a:lnTo>
                  <a:pt x="19880" y="22923"/>
                </a:lnTo>
                <a:lnTo>
                  <a:pt x="1988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5603373" y="3296177"/>
            <a:ext cx="23495" cy="26034"/>
          </a:xfrm>
          <a:custGeom>
            <a:avLst/>
            <a:gdLst/>
            <a:ahLst/>
            <a:cxnLst/>
            <a:rect l="l" t="t" r="r" b="b"/>
            <a:pathLst>
              <a:path w="23495" h="26035">
                <a:moveTo>
                  <a:pt x="0" y="0"/>
                </a:moveTo>
                <a:lnTo>
                  <a:pt x="0" y="25982"/>
                </a:lnTo>
                <a:lnTo>
                  <a:pt x="22938" y="1374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6120127" y="3293119"/>
            <a:ext cx="29209" cy="32384"/>
          </a:xfrm>
          <a:custGeom>
            <a:avLst/>
            <a:gdLst/>
            <a:ahLst/>
            <a:cxnLst/>
            <a:rect l="l" t="t" r="r" b="b"/>
            <a:pathLst>
              <a:path w="29210" h="32385">
                <a:moveTo>
                  <a:pt x="29055" y="0"/>
                </a:moveTo>
                <a:lnTo>
                  <a:pt x="0" y="16807"/>
                </a:lnTo>
                <a:lnTo>
                  <a:pt x="29055" y="32098"/>
                </a:lnTo>
                <a:lnTo>
                  <a:pt x="2905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6392203" y="3290061"/>
            <a:ext cx="32384" cy="38735"/>
          </a:xfrm>
          <a:custGeom>
            <a:avLst/>
            <a:gdLst/>
            <a:ahLst/>
            <a:cxnLst/>
            <a:rect l="l" t="t" r="r" b="b"/>
            <a:pathLst>
              <a:path w="32385" h="38735">
                <a:moveTo>
                  <a:pt x="0" y="0"/>
                </a:moveTo>
                <a:lnTo>
                  <a:pt x="0" y="38214"/>
                </a:lnTo>
                <a:lnTo>
                  <a:pt x="32113" y="1986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6905899" y="3287002"/>
            <a:ext cx="38735" cy="44450"/>
          </a:xfrm>
          <a:custGeom>
            <a:avLst/>
            <a:gdLst/>
            <a:ahLst/>
            <a:cxnLst/>
            <a:rect l="l" t="t" r="r" b="b"/>
            <a:pathLst>
              <a:path w="38734" h="44450">
                <a:moveTo>
                  <a:pt x="38230" y="0"/>
                </a:moveTo>
                <a:lnTo>
                  <a:pt x="0" y="22923"/>
                </a:lnTo>
                <a:lnTo>
                  <a:pt x="38230" y="44331"/>
                </a:lnTo>
                <a:lnTo>
                  <a:pt x="3823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7179504" y="2823849"/>
            <a:ext cx="49530" cy="57150"/>
          </a:xfrm>
          <a:custGeom>
            <a:avLst/>
            <a:gdLst/>
            <a:ahLst/>
            <a:cxnLst/>
            <a:rect l="l" t="t" r="r" b="b"/>
            <a:pathLst>
              <a:path w="49529" h="57150">
                <a:moveTo>
                  <a:pt x="0" y="0"/>
                </a:moveTo>
                <a:lnTo>
                  <a:pt x="0" y="56576"/>
                </a:lnTo>
                <a:lnTo>
                  <a:pt x="48935" y="2752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7292668" y="2592954"/>
            <a:ext cx="53975" cy="61594"/>
          </a:xfrm>
          <a:custGeom>
            <a:avLst/>
            <a:gdLst/>
            <a:ahLst/>
            <a:cxnLst/>
            <a:rect l="l" t="t" r="r" b="b"/>
            <a:pathLst>
              <a:path w="53975" h="61594">
                <a:moveTo>
                  <a:pt x="53523" y="0"/>
                </a:moveTo>
                <a:lnTo>
                  <a:pt x="0" y="30582"/>
                </a:lnTo>
                <a:lnTo>
                  <a:pt x="53523" y="61164"/>
                </a:lnTo>
                <a:lnTo>
                  <a:pt x="5352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7572518" y="2132820"/>
            <a:ext cx="58419" cy="66040"/>
          </a:xfrm>
          <a:custGeom>
            <a:avLst/>
            <a:gdLst/>
            <a:ahLst/>
            <a:cxnLst/>
            <a:rect l="l" t="t" r="r" b="b"/>
            <a:pathLst>
              <a:path w="58420" h="66039">
                <a:moveTo>
                  <a:pt x="0" y="0"/>
                </a:moveTo>
                <a:lnTo>
                  <a:pt x="0" y="65751"/>
                </a:lnTo>
                <a:lnTo>
                  <a:pt x="57983" y="3364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7685554" y="1905110"/>
            <a:ext cx="57150" cy="64769"/>
          </a:xfrm>
          <a:custGeom>
            <a:avLst/>
            <a:gdLst/>
            <a:ahLst/>
            <a:cxnLst/>
            <a:rect l="l" t="t" r="r" b="b"/>
            <a:pathLst>
              <a:path w="57150" h="64769">
                <a:moveTo>
                  <a:pt x="56581" y="0"/>
                </a:moveTo>
                <a:lnTo>
                  <a:pt x="0" y="32111"/>
                </a:lnTo>
                <a:lnTo>
                  <a:pt x="56581" y="64222"/>
                </a:lnTo>
                <a:lnTo>
                  <a:pt x="5658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7971521" y="1451093"/>
            <a:ext cx="50800" cy="58419"/>
          </a:xfrm>
          <a:custGeom>
            <a:avLst/>
            <a:gdLst/>
            <a:ahLst/>
            <a:cxnLst/>
            <a:rect l="l" t="t" r="r" b="b"/>
            <a:pathLst>
              <a:path w="50800" h="58419">
                <a:moveTo>
                  <a:pt x="0" y="0"/>
                </a:moveTo>
                <a:lnTo>
                  <a:pt x="0" y="58106"/>
                </a:lnTo>
                <a:lnTo>
                  <a:pt x="50464" y="2905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8089145" y="1224785"/>
            <a:ext cx="46355" cy="53975"/>
          </a:xfrm>
          <a:custGeom>
            <a:avLst/>
            <a:gdLst/>
            <a:ahLst/>
            <a:cxnLst/>
            <a:rect l="l" t="t" r="r" b="b"/>
            <a:pathLst>
              <a:path w="46354" h="53975">
                <a:moveTo>
                  <a:pt x="45877" y="0"/>
                </a:moveTo>
                <a:lnTo>
                  <a:pt x="0" y="25994"/>
                </a:lnTo>
                <a:lnTo>
                  <a:pt x="45877" y="53518"/>
                </a:lnTo>
                <a:lnTo>
                  <a:pt x="4587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8372053" y="773826"/>
            <a:ext cx="35560" cy="40005"/>
          </a:xfrm>
          <a:custGeom>
            <a:avLst/>
            <a:gdLst/>
            <a:ahLst/>
            <a:cxnLst/>
            <a:rect l="l" t="t" r="r" b="b"/>
            <a:pathLst>
              <a:path w="35559" h="40005">
                <a:moveTo>
                  <a:pt x="0" y="0"/>
                </a:moveTo>
                <a:lnTo>
                  <a:pt x="0" y="39756"/>
                </a:lnTo>
                <a:lnTo>
                  <a:pt x="35172" y="1987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8494392" y="546117"/>
            <a:ext cx="32384" cy="38735"/>
          </a:xfrm>
          <a:custGeom>
            <a:avLst/>
            <a:gdLst/>
            <a:ahLst/>
            <a:cxnLst/>
            <a:rect l="l" t="t" r="r" b="b"/>
            <a:pathLst>
              <a:path w="32384" h="38734">
                <a:moveTo>
                  <a:pt x="32113" y="0"/>
                </a:moveTo>
                <a:lnTo>
                  <a:pt x="0" y="19878"/>
                </a:lnTo>
                <a:lnTo>
                  <a:pt x="32113" y="38227"/>
                </a:lnTo>
                <a:lnTo>
                  <a:pt x="3211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8766468" y="84454"/>
            <a:ext cx="40005" cy="47625"/>
          </a:xfrm>
          <a:custGeom>
            <a:avLst/>
            <a:gdLst/>
            <a:ahLst/>
            <a:cxnLst/>
            <a:rect l="l" t="t" r="r" b="b"/>
            <a:pathLst>
              <a:path w="40004" h="47625">
                <a:moveTo>
                  <a:pt x="0" y="0"/>
                </a:moveTo>
                <a:lnTo>
                  <a:pt x="0" y="47402"/>
                </a:lnTo>
                <a:lnTo>
                  <a:pt x="39760" y="2293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4155569" y="3534642"/>
            <a:ext cx="5080" cy="6350"/>
          </a:xfrm>
          <a:custGeom>
            <a:avLst/>
            <a:gdLst/>
            <a:ahLst/>
            <a:cxnLst/>
            <a:rect l="l" t="t" r="r" b="b"/>
            <a:pathLst>
              <a:path w="5079" h="6350">
                <a:moveTo>
                  <a:pt x="4587" y="0"/>
                </a:moveTo>
                <a:lnTo>
                  <a:pt x="0" y="3058"/>
                </a:lnTo>
                <a:lnTo>
                  <a:pt x="4587" y="6116"/>
                </a:lnTo>
                <a:lnTo>
                  <a:pt x="458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4419999" y="3533112"/>
            <a:ext cx="8255" cy="9525"/>
          </a:xfrm>
          <a:custGeom>
            <a:avLst/>
            <a:gdLst/>
            <a:ahLst/>
            <a:cxnLst/>
            <a:rect l="l" t="t" r="r" b="b"/>
            <a:pathLst>
              <a:path w="8254" h="9525">
                <a:moveTo>
                  <a:pt x="0" y="0"/>
                </a:moveTo>
                <a:lnTo>
                  <a:pt x="0" y="9174"/>
                </a:lnTo>
                <a:lnTo>
                  <a:pt x="7646" y="458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4942870" y="3530067"/>
            <a:ext cx="12700" cy="15875"/>
          </a:xfrm>
          <a:custGeom>
            <a:avLst/>
            <a:gdLst/>
            <a:ahLst/>
            <a:cxnLst/>
            <a:rect l="l" t="t" r="r" b="b"/>
            <a:pathLst>
              <a:path w="12700" h="15875">
                <a:moveTo>
                  <a:pt x="12233" y="0"/>
                </a:moveTo>
                <a:lnTo>
                  <a:pt x="0" y="7632"/>
                </a:lnTo>
                <a:lnTo>
                  <a:pt x="12233" y="15278"/>
                </a:lnTo>
                <a:lnTo>
                  <a:pt x="1223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5208957" y="3528538"/>
            <a:ext cx="17145" cy="20320"/>
          </a:xfrm>
          <a:custGeom>
            <a:avLst/>
            <a:gdLst/>
            <a:ahLst/>
            <a:cxnLst/>
            <a:rect l="l" t="t" r="r" b="b"/>
            <a:pathLst>
              <a:path w="17145" h="20320">
                <a:moveTo>
                  <a:pt x="0" y="0"/>
                </a:moveTo>
                <a:lnTo>
                  <a:pt x="0" y="19865"/>
                </a:lnTo>
                <a:lnTo>
                  <a:pt x="16821" y="916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5728770" y="3525479"/>
            <a:ext cx="21590" cy="26034"/>
          </a:xfrm>
          <a:custGeom>
            <a:avLst/>
            <a:gdLst/>
            <a:ahLst/>
            <a:cxnLst/>
            <a:rect l="l" t="t" r="r" b="b"/>
            <a:pathLst>
              <a:path w="21589" h="26035">
                <a:moveTo>
                  <a:pt x="21409" y="0"/>
                </a:moveTo>
                <a:lnTo>
                  <a:pt x="0" y="12220"/>
                </a:lnTo>
                <a:lnTo>
                  <a:pt x="21409" y="25982"/>
                </a:lnTo>
                <a:lnTo>
                  <a:pt x="2140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5999317" y="3522421"/>
            <a:ext cx="26034" cy="31115"/>
          </a:xfrm>
          <a:custGeom>
            <a:avLst/>
            <a:gdLst/>
            <a:ahLst/>
            <a:cxnLst/>
            <a:rect l="l" t="t" r="r" b="b"/>
            <a:pathLst>
              <a:path w="26035" h="31114">
                <a:moveTo>
                  <a:pt x="0" y="0"/>
                </a:moveTo>
                <a:lnTo>
                  <a:pt x="0" y="30569"/>
                </a:lnTo>
                <a:lnTo>
                  <a:pt x="25996" y="1527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6514542" y="3519363"/>
            <a:ext cx="32384" cy="36830"/>
          </a:xfrm>
          <a:custGeom>
            <a:avLst/>
            <a:gdLst/>
            <a:ahLst/>
            <a:cxnLst/>
            <a:rect l="l" t="t" r="r" b="b"/>
            <a:pathLst>
              <a:path w="32384" h="36829">
                <a:moveTo>
                  <a:pt x="32113" y="0"/>
                </a:moveTo>
                <a:lnTo>
                  <a:pt x="0" y="18336"/>
                </a:lnTo>
                <a:lnTo>
                  <a:pt x="32113" y="36685"/>
                </a:lnTo>
                <a:lnTo>
                  <a:pt x="3211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6788147" y="3517834"/>
            <a:ext cx="35560" cy="40005"/>
          </a:xfrm>
          <a:custGeom>
            <a:avLst/>
            <a:gdLst/>
            <a:ahLst/>
            <a:cxnLst/>
            <a:rect l="l" t="t" r="r" b="b"/>
            <a:pathLst>
              <a:path w="35559" h="40004">
                <a:moveTo>
                  <a:pt x="0" y="0"/>
                </a:moveTo>
                <a:lnTo>
                  <a:pt x="0" y="39744"/>
                </a:lnTo>
                <a:lnTo>
                  <a:pt x="35172" y="1986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7182563" y="3285473"/>
            <a:ext cx="40005" cy="47625"/>
          </a:xfrm>
          <a:custGeom>
            <a:avLst/>
            <a:gdLst/>
            <a:ahLst/>
            <a:cxnLst/>
            <a:rect l="l" t="t" r="r" b="b"/>
            <a:pathLst>
              <a:path w="40004" h="47625">
                <a:moveTo>
                  <a:pt x="0" y="0"/>
                </a:moveTo>
                <a:lnTo>
                  <a:pt x="0" y="47389"/>
                </a:lnTo>
                <a:lnTo>
                  <a:pt x="39760" y="2445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7297256" y="3054617"/>
            <a:ext cx="46355" cy="52069"/>
          </a:xfrm>
          <a:custGeom>
            <a:avLst/>
            <a:gdLst/>
            <a:ahLst/>
            <a:cxnLst/>
            <a:rect l="l" t="t" r="r" b="b"/>
            <a:pathLst>
              <a:path w="46354" h="52069">
                <a:moveTo>
                  <a:pt x="45877" y="0"/>
                </a:moveTo>
                <a:lnTo>
                  <a:pt x="0" y="25994"/>
                </a:lnTo>
                <a:lnTo>
                  <a:pt x="45877" y="51989"/>
                </a:lnTo>
                <a:lnTo>
                  <a:pt x="4587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7574047" y="2592954"/>
            <a:ext cx="53975" cy="61594"/>
          </a:xfrm>
          <a:custGeom>
            <a:avLst/>
            <a:gdLst/>
            <a:ahLst/>
            <a:cxnLst/>
            <a:rect l="l" t="t" r="r" b="b"/>
            <a:pathLst>
              <a:path w="53975" h="61594">
                <a:moveTo>
                  <a:pt x="0" y="0"/>
                </a:moveTo>
                <a:lnTo>
                  <a:pt x="0" y="61164"/>
                </a:lnTo>
                <a:lnTo>
                  <a:pt x="53395" y="3058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7688612" y="2363715"/>
            <a:ext cx="53975" cy="61594"/>
          </a:xfrm>
          <a:custGeom>
            <a:avLst/>
            <a:gdLst/>
            <a:ahLst/>
            <a:cxnLst/>
            <a:rect l="l" t="t" r="r" b="b"/>
            <a:pathLst>
              <a:path w="53975" h="61594">
                <a:moveTo>
                  <a:pt x="53523" y="0"/>
                </a:moveTo>
                <a:lnTo>
                  <a:pt x="0" y="30582"/>
                </a:lnTo>
                <a:lnTo>
                  <a:pt x="53523" y="61164"/>
                </a:lnTo>
                <a:lnTo>
                  <a:pt x="5352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7971521" y="1908169"/>
            <a:ext cx="50800" cy="58419"/>
          </a:xfrm>
          <a:custGeom>
            <a:avLst/>
            <a:gdLst/>
            <a:ahLst/>
            <a:cxnLst/>
            <a:rect l="l" t="t" r="r" b="b"/>
            <a:pathLst>
              <a:path w="50800" h="58419">
                <a:moveTo>
                  <a:pt x="0" y="0"/>
                </a:moveTo>
                <a:lnTo>
                  <a:pt x="0" y="58106"/>
                </a:lnTo>
                <a:lnTo>
                  <a:pt x="50464" y="2905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8089145" y="1681861"/>
            <a:ext cx="46355" cy="53975"/>
          </a:xfrm>
          <a:custGeom>
            <a:avLst/>
            <a:gdLst/>
            <a:ahLst/>
            <a:cxnLst/>
            <a:rect l="l" t="t" r="r" b="b"/>
            <a:pathLst>
              <a:path w="46354" h="53975">
                <a:moveTo>
                  <a:pt x="45877" y="0"/>
                </a:moveTo>
                <a:lnTo>
                  <a:pt x="0" y="27523"/>
                </a:lnTo>
                <a:lnTo>
                  <a:pt x="45877" y="53518"/>
                </a:lnTo>
                <a:lnTo>
                  <a:pt x="4587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8372053" y="1230902"/>
            <a:ext cx="35560" cy="40005"/>
          </a:xfrm>
          <a:custGeom>
            <a:avLst/>
            <a:gdLst/>
            <a:ahLst/>
            <a:cxnLst/>
            <a:rect l="l" t="t" r="r" b="b"/>
            <a:pathLst>
              <a:path w="35559" h="40005">
                <a:moveTo>
                  <a:pt x="0" y="0"/>
                </a:moveTo>
                <a:lnTo>
                  <a:pt x="0" y="39756"/>
                </a:lnTo>
                <a:lnTo>
                  <a:pt x="35172" y="1987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8497451" y="1006250"/>
            <a:ext cx="27940" cy="32384"/>
          </a:xfrm>
          <a:custGeom>
            <a:avLst/>
            <a:gdLst/>
            <a:ahLst/>
            <a:cxnLst/>
            <a:rect l="l" t="t" r="r" b="b"/>
            <a:pathLst>
              <a:path w="27940" h="32384">
                <a:moveTo>
                  <a:pt x="27526" y="0"/>
                </a:moveTo>
                <a:lnTo>
                  <a:pt x="0" y="16820"/>
                </a:lnTo>
                <a:lnTo>
                  <a:pt x="27526" y="32111"/>
                </a:lnTo>
                <a:lnTo>
                  <a:pt x="2752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8774114" y="555291"/>
            <a:ext cx="18415" cy="21590"/>
          </a:xfrm>
          <a:custGeom>
            <a:avLst/>
            <a:gdLst/>
            <a:ahLst/>
            <a:cxnLst/>
            <a:rect l="l" t="t" r="r" b="b"/>
            <a:pathLst>
              <a:path w="18415" h="21590">
                <a:moveTo>
                  <a:pt x="0" y="0"/>
                </a:moveTo>
                <a:lnTo>
                  <a:pt x="0" y="21407"/>
                </a:lnTo>
                <a:lnTo>
                  <a:pt x="18350" y="1070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8897983" y="324396"/>
            <a:ext cx="21590" cy="24765"/>
          </a:xfrm>
          <a:custGeom>
            <a:avLst/>
            <a:gdLst/>
            <a:ahLst/>
            <a:cxnLst/>
            <a:rect l="l" t="t" r="r" b="b"/>
            <a:pathLst>
              <a:path w="21590" h="24764">
                <a:moveTo>
                  <a:pt x="21409" y="0"/>
                </a:moveTo>
                <a:lnTo>
                  <a:pt x="0" y="12232"/>
                </a:lnTo>
                <a:lnTo>
                  <a:pt x="21409" y="24465"/>
                </a:lnTo>
                <a:lnTo>
                  <a:pt x="2140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3761154" y="3765473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4">
                <a:moveTo>
                  <a:pt x="3058" y="0"/>
                </a:moveTo>
                <a:lnTo>
                  <a:pt x="0" y="1529"/>
                </a:lnTo>
                <a:lnTo>
                  <a:pt x="3058" y="1529"/>
                </a:lnTo>
                <a:lnTo>
                  <a:pt x="305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4025584" y="3763944"/>
            <a:ext cx="3175" cy="5080"/>
          </a:xfrm>
          <a:custGeom>
            <a:avLst/>
            <a:gdLst/>
            <a:ahLst/>
            <a:cxnLst/>
            <a:rect l="l" t="t" r="r" b="b"/>
            <a:pathLst>
              <a:path w="3175" h="5079">
                <a:moveTo>
                  <a:pt x="0" y="0"/>
                </a:moveTo>
                <a:lnTo>
                  <a:pt x="0" y="4587"/>
                </a:lnTo>
                <a:lnTo>
                  <a:pt x="3058" y="305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4548455" y="3760898"/>
            <a:ext cx="9525" cy="10795"/>
          </a:xfrm>
          <a:custGeom>
            <a:avLst/>
            <a:gdLst/>
            <a:ahLst/>
            <a:cxnLst/>
            <a:rect l="l" t="t" r="r" b="b"/>
            <a:pathLst>
              <a:path w="9525" h="10795">
                <a:moveTo>
                  <a:pt x="9175" y="0"/>
                </a:moveTo>
                <a:lnTo>
                  <a:pt x="0" y="6103"/>
                </a:lnTo>
                <a:lnTo>
                  <a:pt x="9175" y="10691"/>
                </a:lnTo>
                <a:lnTo>
                  <a:pt x="917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4816071" y="3760898"/>
            <a:ext cx="10795" cy="12700"/>
          </a:xfrm>
          <a:custGeom>
            <a:avLst/>
            <a:gdLst/>
            <a:ahLst/>
            <a:cxnLst/>
            <a:rect l="l" t="t" r="r" b="b"/>
            <a:pathLst>
              <a:path w="10795" h="12700">
                <a:moveTo>
                  <a:pt x="0" y="0"/>
                </a:moveTo>
                <a:lnTo>
                  <a:pt x="0" y="12220"/>
                </a:lnTo>
                <a:lnTo>
                  <a:pt x="10704" y="610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5335756" y="3756311"/>
            <a:ext cx="17145" cy="20320"/>
          </a:xfrm>
          <a:custGeom>
            <a:avLst/>
            <a:gdLst/>
            <a:ahLst/>
            <a:cxnLst/>
            <a:rect l="l" t="t" r="r" b="b"/>
            <a:pathLst>
              <a:path w="17145" h="20320">
                <a:moveTo>
                  <a:pt x="16821" y="0"/>
                </a:moveTo>
                <a:lnTo>
                  <a:pt x="0" y="10691"/>
                </a:lnTo>
                <a:lnTo>
                  <a:pt x="16821" y="19865"/>
                </a:lnTo>
                <a:lnTo>
                  <a:pt x="1682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5604902" y="3754782"/>
            <a:ext cx="20320" cy="24765"/>
          </a:xfrm>
          <a:custGeom>
            <a:avLst/>
            <a:gdLst/>
            <a:ahLst/>
            <a:cxnLst/>
            <a:rect l="l" t="t" r="r" b="b"/>
            <a:pathLst>
              <a:path w="20320" h="24764">
                <a:moveTo>
                  <a:pt x="0" y="0"/>
                </a:moveTo>
                <a:lnTo>
                  <a:pt x="0" y="24452"/>
                </a:lnTo>
                <a:lnTo>
                  <a:pt x="19880" y="1222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6121656" y="3751724"/>
            <a:ext cx="26034" cy="31115"/>
          </a:xfrm>
          <a:custGeom>
            <a:avLst/>
            <a:gdLst/>
            <a:ahLst/>
            <a:cxnLst/>
            <a:rect l="l" t="t" r="r" b="b"/>
            <a:pathLst>
              <a:path w="26035" h="31114">
                <a:moveTo>
                  <a:pt x="25996" y="0"/>
                </a:moveTo>
                <a:lnTo>
                  <a:pt x="0" y="15278"/>
                </a:lnTo>
                <a:lnTo>
                  <a:pt x="25996" y="30569"/>
                </a:lnTo>
                <a:lnTo>
                  <a:pt x="2599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object 310"/>
          <p:cNvSpPr/>
          <p:nvPr/>
        </p:nvSpPr>
        <p:spPr>
          <a:xfrm>
            <a:off x="6393732" y="3750195"/>
            <a:ext cx="29209" cy="33655"/>
          </a:xfrm>
          <a:custGeom>
            <a:avLst/>
            <a:gdLst/>
            <a:ahLst/>
            <a:cxnLst/>
            <a:rect l="l" t="t" r="r" b="b"/>
            <a:pathLst>
              <a:path w="29210" h="33654">
                <a:moveTo>
                  <a:pt x="0" y="0"/>
                </a:moveTo>
                <a:lnTo>
                  <a:pt x="0" y="33627"/>
                </a:lnTo>
                <a:lnTo>
                  <a:pt x="29055" y="1680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object 311"/>
          <p:cNvSpPr/>
          <p:nvPr/>
        </p:nvSpPr>
        <p:spPr>
          <a:xfrm>
            <a:off x="6908957" y="3747136"/>
            <a:ext cx="33655" cy="38735"/>
          </a:xfrm>
          <a:custGeom>
            <a:avLst/>
            <a:gdLst/>
            <a:ahLst/>
            <a:cxnLst/>
            <a:rect l="l" t="t" r="r" b="b"/>
            <a:pathLst>
              <a:path w="33654" h="38735">
                <a:moveTo>
                  <a:pt x="33643" y="0"/>
                </a:moveTo>
                <a:lnTo>
                  <a:pt x="0" y="19865"/>
                </a:lnTo>
                <a:lnTo>
                  <a:pt x="33643" y="38214"/>
                </a:lnTo>
                <a:lnTo>
                  <a:pt x="3364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7184092" y="3745607"/>
            <a:ext cx="35560" cy="41275"/>
          </a:xfrm>
          <a:custGeom>
            <a:avLst/>
            <a:gdLst/>
            <a:ahLst/>
            <a:cxnLst/>
            <a:rect l="l" t="t" r="r" b="b"/>
            <a:pathLst>
              <a:path w="35559" h="41275">
                <a:moveTo>
                  <a:pt x="0" y="0"/>
                </a:moveTo>
                <a:lnTo>
                  <a:pt x="0" y="41273"/>
                </a:lnTo>
                <a:lnTo>
                  <a:pt x="35172" y="2139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7301843" y="3516305"/>
            <a:ext cx="38735" cy="44450"/>
          </a:xfrm>
          <a:custGeom>
            <a:avLst/>
            <a:gdLst/>
            <a:ahLst/>
            <a:cxnLst/>
            <a:rect l="l" t="t" r="r" b="b"/>
            <a:pathLst>
              <a:path w="38734" h="44450">
                <a:moveTo>
                  <a:pt x="38230" y="0"/>
                </a:moveTo>
                <a:lnTo>
                  <a:pt x="0" y="21394"/>
                </a:lnTo>
                <a:lnTo>
                  <a:pt x="38230" y="44331"/>
                </a:lnTo>
                <a:lnTo>
                  <a:pt x="3823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7577105" y="3054617"/>
            <a:ext cx="44450" cy="52069"/>
          </a:xfrm>
          <a:custGeom>
            <a:avLst/>
            <a:gdLst/>
            <a:ahLst/>
            <a:cxnLst/>
            <a:rect l="l" t="t" r="r" b="b"/>
            <a:pathLst>
              <a:path w="44450" h="52069">
                <a:moveTo>
                  <a:pt x="0" y="0"/>
                </a:moveTo>
                <a:lnTo>
                  <a:pt x="0" y="51989"/>
                </a:lnTo>
                <a:lnTo>
                  <a:pt x="44220" y="2599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7690142" y="2823849"/>
            <a:ext cx="50800" cy="57150"/>
          </a:xfrm>
          <a:custGeom>
            <a:avLst/>
            <a:gdLst/>
            <a:ahLst/>
            <a:cxnLst/>
            <a:rect l="l" t="t" r="r" b="b"/>
            <a:pathLst>
              <a:path w="50800" h="57150">
                <a:moveTo>
                  <a:pt x="50464" y="0"/>
                </a:moveTo>
                <a:lnTo>
                  <a:pt x="0" y="27523"/>
                </a:lnTo>
                <a:lnTo>
                  <a:pt x="50464" y="56576"/>
                </a:lnTo>
                <a:lnTo>
                  <a:pt x="50464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object 316"/>
          <p:cNvSpPr/>
          <p:nvPr/>
        </p:nvSpPr>
        <p:spPr>
          <a:xfrm>
            <a:off x="7971521" y="2366773"/>
            <a:ext cx="49530" cy="57150"/>
          </a:xfrm>
          <a:custGeom>
            <a:avLst/>
            <a:gdLst/>
            <a:ahLst/>
            <a:cxnLst/>
            <a:rect l="l" t="t" r="r" b="b"/>
            <a:pathLst>
              <a:path w="49529" h="57150">
                <a:moveTo>
                  <a:pt x="0" y="0"/>
                </a:moveTo>
                <a:lnTo>
                  <a:pt x="0" y="56576"/>
                </a:lnTo>
                <a:lnTo>
                  <a:pt x="48935" y="2752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8087615" y="2138936"/>
            <a:ext cx="47625" cy="55244"/>
          </a:xfrm>
          <a:custGeom>
            <a:avLst/>
            <a:gdLst/>
            <a:ahLst/>
            <a:cxnLst/>
            <a:rect l="l" t="t" r="r" b="b"/>
            <a:pathLst>
              <a:path w="47625" h="55244">
                <a:moveTo>
                  <a:pt x="47406" y="0"/>
                </a:moveTo>
                <a:lnTo>
                  <a:pt x="0" y="27523"/>
                </a:lnTo>
                <a:lnTo>
                  <a:pt x="47406" y="55047"/>
                </a:lnTo>
                <a:lnTo>
                  <a:pt x="4740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8372053" y="1686448"/>
            <a:ext cx="36830" cy="44450"/>
          </a:xfrm>
          <a:custGeom>
            <a:avLst/>
            <a:gdLst/>
            <a:ahLst/>
            <a:cxnLst/>
            <a:rect l="l" t="t" r="r" b="b"/>
            <a:pathLst>
              <a:path w="36829" h="44450">
                <a:moveTo>
                  <a:pt x="0" y="0"/>
                </a:moveTo>
                <a:lnTo>
                  <a:pt x="0" y="44344"/>
                </a:lnTo>
                <a:lnTo>
                  <a:pt x="36701" y="2293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8494392" y="1461797"/>
            <a:ext cx="32384" cy="36830"/>
          </a:xfrm>
          <a:custGeom>
            <a:avLst/>
            <a:gdLst/>
            <a:ahLst/>
            <a:cxnLst/>
            <a:rect l="l" t="t" r="r" b="b"/>
            <a:pathLst>
              <a:path w="32384" h="36830">
                <a:moveTo>
                  <a:pt x="32113" y="0"/>
                </a:moveTo>
                <a:lnTo>
                  <a:pt x="0" y="18349"/>
                </a:lnTo>
                <a:lnTo>
                  <a:pt x="32113" y="36698"/>
                </a:lnTo>
                <a:lnTo>
                  <a:pt x="3211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8774114" y="1012367"/>
            <a:ext cx="17145" cy="20320"/>
          </a:xfrm>
          <a:custGeom>
            <a:avLst/>
            <a:gdLst/>
            <a:ahLst/>
            <a:cxnLst/>
            <a:rect l="l" t="t" r="r" b="b"/>
            <a:pathLst>
              <a:path w="17145" h="20319">
                <a:moveTo>
                  <a:pt x="0" y="0"/>
                </a:moveTo>
                <a:lnTo>
                  <a:pt x="0" y="19878"/>
                </a:lnTo>
                <a:lnTo>
                  <a:pt x="16821" y="1070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8904099" y="787588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12233" y="0"/>
                </a:moveTo>
                <a:lnTo>
                  <a:pt x="0" y="6116"/>
                </a:lnTo>
                <a:lnTo>
                  <a:pt x="12233" y="12232"/>
                </a:lnTo>
                <a:lnTo>
                  <a:pt x="1223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object 322"/>
          <p:cNvSpPr/>
          <p:nvPr/>
        </p:nvSpPr>
        <p:spPr>
          <a:xfrm>
            <a:off x="9171588" y="330513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0"/>
                </a:moveTo>
                <a:lnTo>
                  <a:pt x="0" y="12232"/>
                </a:lnTo>
                <a:lnTo>
                  <a:pt x="12233" y="611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object 323"/>
          <p:cNvSpPr/>
          <p:nvPr/>
        </p:nvSpPr>
        <p:spPr>
          <a:xfrm>
            <a:off x="9295456" y="98216"/>
            <a:ext cx="18415" cy="20320"/>
          </a:xfrm>
          <a:custGeom>
            <a:avLst/>
            <a:gdLst/>
            <a:ahLst/>
            <a:cxnLst/>
            <a:rect l="l" t="t" r="r" b="b"/>
            <a:pathLst>
              <a:path w="18415" h="20319">
                <a:moveTo>
                  <a:pt x="18350" y="0"/>
                </a:moveTo>
                <a:lnTo>
                  <a:pt x="0" y="9174"/>
                </a:lnTo>
                <a:lnTo>
                  <a:pt x="18350" y="19878"/>
                </a:lnTo>
                <a:lnTo>
                  <a:pt x="1835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object 324"/>
          <p:cNvSpPr/>
          <p:nvPr/>
        </p:nvSpPr>
        <p:spPr>
          <a:xfrm>
            <a:off x="3629640" y="3994775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4">
                <a:moveTo>
                  <a:pt x="3058" y="0"/>
                </a:moveTo>
                <a:lnTo>
                  <a:pt x="0" y="0"/>
                </a:lnTo>
                <a:lnTo>
                  <a:pt x="0" y="1529"/>
                </a:lnTo>
                <a:lnTo>
                  <a:pt x="305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4155569" y="3991717"/>
            <a:ext cx="5080" cy="6350"/>
          </a:xfrm>
          <a:custGeom>
            <a:avLst/>
            <a:gdLst/>
            <a:ahLst/>
            <a:cxnLst/>
            <a:rect l="l" t="t" r="r" b="b"/>
            <a:pathLst>
              <a:path w="5079" h="6350">
                <a:moveTo>
                  <a:pt x="4587" y="0"/>
                </a:moveTo>
                <a:lnTo>
                  <a:pt x="0" y="3058"/>
                </a:lnTo>
                <a:lnTo>
                  <a:pt x="4587" y="6116"/>
                </a:lnTo>
                <a:lnTo>
                  <a:pt x="458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object 326"/>
          <p:cNvSpPr/>
          <p:nvPr/>
        </p:nvSpPr>
        <p:spPr>
          <a:xfrm>
            <a:off x="4419999" y="3990201"/>
            <a:ext cx="9525" cy="10795"/>
          </a:xfrm>
          <a:custGeom>
            <a:avLst/>
            <a:gdLst/>
            <a:ahLst/>
            <a:cxnLst/>
            <a:rect l="l" t="t" r="r" b="b"/>
            <a:pathLst>
              <a:path w="9525" h="10795">
                <a:moveTo>
                  <a:pt x="0" y="0"/>
                </a:moveTo>
                <a:lnTo>
                  <a:pt x="0" y="10691"/>
                </a:lnTo>
                <a:lnTo>
                  <a:pt x="9175" y="457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4942870" y="3987142"/>
            <a:ext cx="12700" cy="15875"/>
          </a:xfrm>
          <a:custGeom>
            <a:avLst/>
            <a:gdLst/>
            <a:ahLst/>
            <a:cxnLst/>
            <a:rect l="l" t="t" r="r" b="b"/>
            <a:pathLst>
              <a:path w="12700" h="15875">
                <a:moveTo>
                  <a:pt x="12233" y="0"/>
                </a:moveTo>
                <a:lnTo>
                  <a:pt x="0" y="7632"/>
                </a:lnTo>
                <a:lnTo>
                  <a:pt x="12233" y="15278"/>
                </a:lnTo>
                <a:lnTo>
                  <a:pt x="1223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5208957" y="3985613"/>
            <a:ext cx="17145" cy="20320"/>
          </a:xfrm>
          <a:custGeom>
            <a:avLst/>
            <a:gdLst/>
            <a:ahLst/>
            <a:cxnLst/>
            <a:rect l="l" t="t" r="r" b="b"/>
            <a:pathLst>
              <a:path w="17145" h="20320">
                <a:moveTo>
                  <a:pt x="0" y="0"/>
                </a:moveTo>
                <a:lnTo>
                  <a:pt x="0" y="19865"/>
                </a:lnTo>
                <a:lnTo>
                  <a:pt x="16821" y="916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5728770" y="3982555"/>
            <a:ext cx="21590" cy="24765"/>
          </a:xfrm>
          <a:custGeom>
            <a:avLst/>
            <a:gdLst/>
            <a:ahLst/>
            <a:cxnLst/>
            <a:rect l="l" t="t" r="r" b="b"/>
            <a:pathLst>
              <a:path w="21589" h="24764">
                <a:moveTo>
                  <a:pt x="21409" y="0"/>
                </a:moveTo>
                <a:lnTo>
                  <a:pt x="0" y="12220"/>
                </a:lnTo>
                <a:lnTo>
                  <a:pt x="21409" y="24452"/>
                </a:lnTo>
                <a:lnTo>
                  <a:pt x="2140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5999317" y="3981026"/>
            <a:ext cx="24765" cy="29209"/>
          </a:xfrm>
          <a:custGeom>
            <a:avLst/>
            <a:gdLst/>
            <a:ahLst/>
            <a:cxnLst/>
            <a:rect l="l" t="t" r="r" b="b"/>
            <a:pathLst>
              <a:path w="24764" h="29210">
                <a:moveTo>
                  <a:pt x="0" y="0"/>
                </a:moveTo>
                <a:lnTo>
                  <a:pt x="0" y="29040"/>
                </a:lnTo>
                <a:lnTo>
                  <a:pt x="24467" y="1374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6516071" y="3977968"/>
            <a:ext cx="29209" cy="33655"/>
          </a:xfrm>
          <a:custGeom>
            <a:avLst/>
            <a:gdLst/>
            <a:ahLst/>
            <a:cxnLst/>
            <a:rect l="l" t="t" r="r" b="b"/>
            <a:pathLst>
              <a:path w="29209" h="33654">
                <a:moveTo>
                  <a:pt x="29055" y="0"/>
                </a:moveTo>
                <a:lnTo>
                  <a:pt x="0" y="16807"/>
                </a:lnTo>
                <a:lnTo>
                  <a:pt x="29055" y="33627"/>
                </a:lnTo>
                <a:lnTo>
                  <a:pt x="2905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6789677" y="3977968"/>
            <a:ext cx="31115" cy="35560"/>
          </a:xfrm>
          <a:custGeom>
            <a:avLst/>
            <a:gdLst/>
            <a:ahLst/>
            <a:cxnLst/>
            <a:rect l="l" t="t" r="r" b="b"/>
            <a:pathLst>
              <a:path w="31115" h="35560">
                <a:moveTo>
                  <a:pt x="0" y="0"/>
                </a:moveTo>
                <a:lnTo>
                  <a:pt x="0" y="35156"/>
                </a:lnTo>
                <a:lnTo>
                  <a:pt x="30584" y="1680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7303372" y="3974910"/>
            <a:ext cx="36830" cy="41275"/>
          </a:xfrm>
          <a:custGeom>
            <a:avLst/>
            <a:gdLst/>
            <a:ahLst/>
            <a:cxnLst/>
            <a:rect l="l" t="t" r="r" b="b"/>
            <a:pathLst>
              <a:path w="36829" h="41275">
                <a:moveTo>
                  <a:pt x="36701" y="0"/>
                </a:moveTo>
                <a:lnTo>
                  <a:pt x="0" y="19865"/>
                </a:lnTo>
                <a:lnTo>
                  <a:pt x="36701" y="41273"/>
                </a:lnTo>
                <a:lnTo>
                  <a:pt x="3670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7578635" y="3514776"/>
            <a:ext cx="40005" cy="46355"/>
          </a:xfrm>
          <a:custGeom>
            <a:avLst/>
            <a:gdLst/>
            <a:ahLst/>
            <a:cxnLst/>
            <a:rect l="l" t="t" r="r" b="b"/>
            <a:pathLst>
              <a:path w="40004" h="46354">
                <a:moveTo>
                  <a:pt x="0" y="0"/>
                </a:moveTo>
                <a:lnTo>
                  <a:pt x="0" y="45860"/>
                </a:lnTo>
                <a:lnTo>
                  <a:pt x="39632" y="2292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7694729" y="3285473"/>
            <a:ext cx="43180" cy="49530"/>
          </a:xfrm>
          <a:custGeom>
            <a:avLst/>
            <a:gdLst/>
            <a:ahLst/>
            <a:cxnLst/>
            <a:rect l="l" t="t" r="r" b="b"/>
            <a:pathLst>
              <a:path w="43179" h="49529">
                <a:moveTo>
                  <a:pt x="42818" y="0"/>
                </a:moveTo>
                <a:lnTo>
                  <a:pt x="0" y="24452"/>
                </a:lnTo>
                <a:lnTo>
                  <a:pt x="42818" y="48918"/>
                </a:lnTo>
                <a:lnTo>
                  <a:pt x="4281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7971521" y="2825378"/>
            <a:ext cx="47625" cy="53975"/>
          </a:xfrm>
          <a:custGeom>
            <a:avLst/>
            <a:gdLst/>
            <a:ahLst/>
            <a:cxnLst/>
            <a:rect l="l" t="t" r="r" b="b"/>
            <a:pathLst>
              <a:path w="47625" h="53975">
                <a:moveTo>
                  <a:pt x="0" y="0"/>
                </a:moveTo>
                <a:lnTo>
                  <a:pt x="0" y="53518"/>
                </a:lnTo>
                <a:lnTo>
                  <a:pt x="47406" y="2599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8087615" y="2596012"/>
            <a:ext cx="47625" cy="55244"/>
          </a:xfrm>
          <a:custGeom>
            <a:avLst/>
            <a:gdLst/>
            <a:ahLst/>
            <a:cxnLst/>
            <a:rect l="l" t="t" r="r" b="b"/>
            <a:pathLst>
              <a:path w="47625" h="55244">
                <a:moveTo>
                  <a:pt x="47406" y="0"/>
                </a:moveTo>
                <a:lnTo>
                  <a:pt x="0" y="27523"/>
                </a:lnTo>
                <a:lnTo>
                  <a:pt x="47406" y="55047"/>
                </a:lnTo>
                <a:lnTo>
                  <a:pt x="4740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object 338"/>
          <p:cNvSpPr/>
          <p:nvPr/>
        </p:nvSpPr>
        <p:spPr>
          <a:xfrm>
            <a:off x="8370523" y="2141995"/>
            <a:ext cx="41910" cy="47625"/>
          </a:xfrm>
          <a:custGeom>
            <a:avLst/>
            <a:gdLst/>
            <a:ahLst/>
            <a:cxnLst/>
            <a:rect l="l" t="t" r="r" b="b"/>
            <a:pathLst>
              <a:path w="41909" h="47625">
                <a:moveTo>
                  <a:pt x="0" y="0"/>
                </a:moveTo>
                <a:lnTo>
                  <a:pt x="0" y="47402"/>
                </a:lnTo>
                <a:lnTo>
                  <a:pt x="41289" y="2446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object 339"/>
          <p:cNvSpPr/>
          <p:nvPr/>
        </p:nvSpPr>
        <p:spPr>
          <a:xfrm>
            <a:off x="8491333" y="1915814"/>
            <a:ext cx="36830" cy="43180"/>
          </a:xfrm>
          <a:custGeom>
            <a:avLst/>
            <a:gdLst/>
            <a:ahLst/>
            <a:cxnLst/>
            <a:rect l="l" t="t" r="r" b="b"/>
            <a:pathLst>
              <a:path w="36829" h="43180">
                <a:moveTo>
                  <a:pt x="36701" y="0"/>
                </a:moveTo>
                <a:lnTo>
                  <a:pt x="0" y="21407"/>
                </a:lnTo>
                <a:lnTo>
                  <a:pt x="36701" y="42814"/>
                </a:lnTo>
                <a:lnTo>
                  <a:pt x="3670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object 340"/>
          <p:cNvSpPr/>
          <p:nvPr/>
        </p:nvSpPr>
        <p:spPr>
          <a:xfrm>
            <a:off x="8772585" y="1466384"/>
            <a:ext cx="23495" cy="27940"/>
          </a:xfrm>
          <a:custGeom>
            <a:avLst/>
            <a:gdLst/>
            <a:ahLst/>
            <a:cxnLst/>
            <a:rect l="l" t="t" r="r" b="b"/>
            <a:pathLst>
              <a:path w="23495" h="27940">
                <a:moveTo>
                  <a:pt x="0" y="0"/>
                </a:moveTo>
                <a:lnTo>
                  <a:pt x="0" y="27523"/>
                </a:lnTo>
                <a:lnTo>
                  <a:pt x="22938" y="1376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object 341"/>
          <p:cNvSpPr/>
          <p:nvPr/>
        </p:nvSpPr>
        <p:spPr>
          <a:xfrm>
            <a:off x="8901041" y="1241605"/>
            <a:ext cx="17145" cy="20320"/>
          </a:xfrm>
          <a:custGeom>
            <a:avLst/>
            <a:gdLst/>
            <a:ahLst/>
            <a:cxnLst/>
            <a:rect l="l" t="t" r="r" b="b"/>
            <a:pathLst>
              <a:path w="17145" h="20319">
                <a:moveTo>
                  <a:pt x="16821" y="0"/>
                </a:moveTo>
                <a:lnTo>
                  <a:pt x="0" y="9174"/>
                </a:lnTo>
                <a:lnTo>
                  <a:pt x="16821" y="19878"/>
                </a:lnTo>
                <a:lnTo>
                  <a:pt x="1682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object 342"/>
          <p:cNvSpPr/>
          <p:nvPr/>
        </p:nvSpPr>
        <p:spPr>
          <a:xfrm>
            <a:off x="9174646" y="792176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0" y="0"/>
                </a:moveTo>
                <a:lnTo>
                  <a:pt x="0" y="3058"/>
                </a:lnTo>
                <a:lnTo>
                  <a:pt x="3058" y="152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object 343"/>
          <p:cNvSpPr/>
          <p:nvPr/>
        </p:nvSpPr>
        <p:spPr>
          <a:xfrm>
            <a:off x="9306161" y="564466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4">
                <a:moveTo>
                  <a:pt x="3058" y="0"/>
                </a:moveTo>
                <a:lnTo>
                  <a:pt x="0" y="1529"/>
                </a:lnTo>
                <a:lnTo>
                  <a:pt x="3058" y="1529"/>
                </a:lnTo>
                <a:lnTo>
                  <a:pt x="305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object 344"/>
          <p:cNvSpPr/>
          <p:nvPr/>
        </p:nvSpPr>
        <p:spPr>
          <a:xfrm>
            <a:off x="9569062" y="101274"/>
            <a:ext cx="10795" cy="13970"/>
          </a:xfrm>
          <a:custGeom>
            <a:avLst/>
            <a:gdLst/>
            <a:ahLst/>
            <a:cxnLst/>
            <a:rect l="l" t="t" r="r" b="b"/>
            <a:pathLst>
              <a:path w="10795" h="13969">
                <a:moveTo>
                  <a:pt x="0" y="0"/>
                </a:moveTo>
                <a:lnTo>
                  <a:pt x="0" y="13761"/>
                </a:lnTo>
                <a:lnTo>
                  <a:pt x="10704" y="611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object 345"/>
          <p:cNvSpPr/>
          <p:nvPr/>
        </p:nvSpPr>
        <p:spPr>
          <a:xfrm>
            <a:off x="3761154" y="4222548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3058" y="0"/>
                </a:moveTo>
                <a:lnTo>
                  <a:pt x="0" y="1529"/>
                </a:lnTo>
                <a:lnTo>
                  <a:pt x="3058" y="3058"/>
                </a:lnTo>
                <a:lnTo>
                  <a:pt x="305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object 346"/>
          <p:cNvSpPr/>
          <p:nvPr/>
        </p:nvSpPr>
        <p:spPr>
          <a:xfrm>
            <a:off x="4025584" y="4221032"/>
            <a:ext cx="5080" cy="6350"/>
          </a:xfrm>
          <a:custGeom>
            <a:avLst/>
            <a:gdLst/>
            <a:ahLst/>
            <a:cxnLst/>
            <a:rect l="l" t="t" r="r" b="b"/>
            <a:pathLst>
              <a:path w="5079" h="6350">
                <a:moveTo>
                  <a:pt x="0" y="0"/>
                </a:moveTo>
                <a:lnTo>
                  <a:pt x="0" y="6103"/>
                </a:lnTo>
                <a:lnTo>
                  <a:pt x="4587" y="304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object 347"/>
          <p:cNvSpPr/>
          <p:nvPr/>
        </p:nvSpPr>
        <p:spPr>
          <a:xfrm>
            <a:off x="4548455" y="4217974"/>
            <a:ext cx="9525" cy="10795"/>
          </a:xfrm>
          <a:custGeom>
            <a:avLst/>
            <a:gdLst/>
            <a:ahLst/>
            <a:cxnLst/>
            <a:rect l="l" t="t" r="r" b="b"/>
            <a:pathLst>
              <a:path w="9525" h="10795">
                <a:moveTo>
                  <a:pt x="9175" y="0"/>
                </a:moveTo>
                <a:lnTo>
                  <a:pt x="0" y="6103"/>
                </a:lnTo>
                <a:lnTo>
                  <a:pt x="9175" y="10691"/>
                </a:lnTo>
                <a:lnTo>
                  <a:pt x="917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348"/>
          <p:cNvSpPr/>
          <p:nvPr/>
        </p:nvSpPr>
        <p:spPr>
          <a:xfrm>
            <a:off x="4814542" y="4216444"/>
            <a:ext cx="13970" cy="15875"/>
          </a:xfrm>
          <a:custGeom>
            <a:avLst/>
            <a:gdLst/>
            <a:ahLst/>
            <a:cxnLst/>
            <a:rect l="l" t="t" r="r" b="b"/>
            <a:pathLst>
              <a:path w="13970" h="15875">
                <a:moveTo>
                  <a:pt x="0" y="0"/>
                </a:moveTo>
                <a:lnTo>
                  <a:pt x="0" y="15278"/>
                </a:lnTo>
                <a:lnTo>
                  <a:pt x="13763" y="763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object 349"/>
          <p:cNvSpPr/>
          <p:nvPr/>
        </p:nvSpPr>
        <p:spPr>
          <a:xfrm>
            <a:off x="5334227" y="4213387"/>
            <a:ext cx="20320" cy="21590"/>
          </a:xfrm>
          <a:custGeom>
            <a:avLst/>
            <a:gdLst/>
            <a:ahLst/>
            <a:cxnLst/>
            <a:rect l="l" t="t" r="r" b="b"/>
            <a:pathLst>
              <a:path w="20320" h="21589">
                <a:moveTo>
                  <a:pt x="19880" y="0"/>
                </a:moveTo>
                <a:lnTo>
                  <a:pt x="0" y="10691"/>
                </a:lnTo>
                <a:lnTo>
                  <a:pt x="19880" y="21394"/>
                </a:lnTo>
                <a:lnTo>
                  <a:pt x="1988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object 350"/>
          <p:cNvSpPr/>
          <p:nvPr/>
        </p:nvSpPr>
        <p:spPr>
          <a:xfrm>
            <a:off x="5604902" y="4211857"/>
            <a:ext cx="20320" cy="24765"/>
          </a:xfrm>
          <a:custGeom>
            <a:avLst/>
            <a:gdLst/>
            <a:ahLst/>
            <a:cxnLst/>
            <a:rect l="l" t="t" r="r" b="b"/>
            <a:pathLst>
              <a:path w="20320" h="24764">
                <a:moveTo>
                  <a:pt x="0" y="0"/>
                </a:moveTo>
                <a:lnTo>
                  <a:pt x="0" y="24452"/>
                </a:lnTo>
                <a:lnTo>
                  <a:pt x="19880" y="1222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object 351"/>
          <p:cNvSpPr/>
          <p:nvPr/>
        </p:nvSpPr>
        <p:spPr>
          <a:xfrm>
            <a:off x="6123185" y="4210328"/>
            <a:ext cx="24765" cy="27940"/>
          </a:xfrm>
          <a:custGeom>
            <a:avLst/>
            <a:gdLst/>
            <a:ahLst/>
            <a:cxnLst/>
            <a:rect l="l" t="t" r="r" b="b"/>
            <a:pathLst>
              <a:path w="24764" h="27939">
                <a:moveTo>
                  <a:pt x="24467" y="0"/>
                </a:moveTo>
                <a:lnTo>
                  <a:pt x="0" y="13749"/>
                </a:lnTo>
                <a:lnTo>
                  <a:pt x="24467" y="27511"/>
                </a:lnTo>
                <a:lnTo>
                  <a:pt x="2446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object 352"/>
          <p:cNvSpPr/>
          <p:nvPr/>
        </p:nvSpPr>
        <p:spPr>
          <a:xfrm>
            <a:off x="6393732" y="4208799"/>
            <a:ext cx="27940" cy="31115"/>
          </a:xfrm>
          <a:custGeom>
            <a:avLst/>
            <a:gdLst/>
            <a:ahLst/>
            <a:cxnLst/>
            <a:rect l="l" t="t" r="r" b="b"/>
            <a:pathLst>
              <a:path w="27939" h="31114">
                <a:moveTo>
                  <a:pt x="0" y="0"/>
                </a:moveTo>
                <a:lnTo>
                  <a:pt x="0" y="30569"/>
                </a:lnTo>
                <a:lnTo>
                  <a:pt x="27526" y="1527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object 353"/>
          <p:cNvSpPr/>
          <p:nvPr/>
        </p:nvSpPr>
        <p:spPr>
          <a:xfrm>
            <a:off x="6910486" y="4205741"/>
            <a:ext cx="32384" cy="36830"/>
          </a:xfrm>
          <a:custGeom>
            <a:avLst/>
            <a:gdLst/>
            <a:ahLst/>
            <a:cxnLst/>
            <a:rect l="l" t="t" r="r" b="b"/>
            <a:pathLst>
              <a:path w="32384" h="36829">
                <a:moveTo>
                  <a:pt x="32113" y="0"/>
                </a:moveTo>
                <a:lnTo>
                  <a:pt x="0" y="18336"/>
                </a:lnTo>
                <a:lnTo>
                  <a:pt x="32113" y="36685"/>
                </a:lnTo>
                <a:lnTo>
                  <a:pt x="3211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object 354"/>
          <p:cNvSpPr/>
          <p:nvPr/>
        </p:nvSpPr>
        <p:spPr>
          <a:xfrm>
            <a:off x="7184092" y="4204212"/>
            <a:ext cx="35560" cy="40005"/>
          </a:xfrm>
          <a:custGeom>
            <a:avLst/>
            <a:gdLst/>
            <a:ahLst/>
            <a:cxnLst/>
            <a:rect l="l" t="t" r="r" b="b"/>
            <a:pathLst>
              <a:path w="35559" h="40004">
                <a:moveTo>
                  <a:pt x="0" y="0"/>
                </a:moveTo>
                <a:lnTo>
                  <a:pt x="0" y="39744"/>
                </a:lnTo>
                <a:lnTo>
                  <a:pt x="35172" y="1986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object 355"/>
          <p:cNvSpPr/>
          <p:nvPr/>
        </p:nvSpPr>
        <p:spPr>
          <a:xfrm>
            <a:off x="7580164" y="3973380"/>
            <a:ext cx="36830" cy="43180"/>
          </a:xfrm>
          <a:custGeom>
            <a:avLst/>
            <a:gdLst/>
            <a:ahLst/>
            <a:cxnLst/>
            <a:rect l="l" t="t" r="r" b="b"/>
            <a:pathLst>
              <a:path w="36829" h="43179">
                <a:moveTo>
                  <a:pt x="0" y="0"/>
                </a:moveTo>
                <a:lnTo>
                  <a:pt x="0" y="42802"/>
                </a:lnTo>
                <a:lnTo>
                  <a:pt x="36574" y="2139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object 356"/>
          <p:cNvSpPr/>
          <p:nvPr/>
        </p:nvSpPr>
        <p:spPr>
          <a:xfrm>
            <a:off x="7697788" y="3744078"/>
            <a:ext cx="38735" cy="44450"/>
          </a:xfrm>
          <a:custGeom>
            <a:avLst/>
            <a:gdLst/>
            <a:ahLst/>
            <a:cxnLst/>
            <a:rect l="l" t="t" r="r" b="b"/>
            <a:pathLst>
              <a:path w="38734" h="44450">
                <a:moveTo>
                  <a:pt x="38230" y="0"/>
                </a:moveTo>
                <a:lnTo>
                  <a:pt x="0" y="22923"/>
                </a:lnTo>
                <a:lnTo>
                  <a:pt x="38230" y="44331"/>
                </a:lnTo>
                <a:lnTo>
                  <a:pt x="3823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object 357"/>
          <p:cNvSpPr/>
          <p:nvPr/>
        </p:nvSpPr>
        <p:spPr>
          <a:xfrm>
            <a:off x="7973050" y="3283944"/>
            <a:ext cx="43180" cy="50800"/>
          </a:xfrm>
          <a:custGeom>
            <a:avLst/>
            <a:gdLst/>
            <a:ahLst/>
            <a:cxnLst/>
            <a:rect l="l" t="t" r="r" b="b"/>
            <a:pathLst>
              <a:path w="43179" h="50800">
                <a:moveTo>
                  <a:pt x="0" y="0"/>
                </a:moveTo>
                <a:lnTo>
                  <a:pt x="0" y="50447"/>
                </a:lnTo>
                <a:lnTo>
                  <a:pt x="42818" y="2598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object 358"/>
          <p:cNvSpPr/>
          <p:nvPr/>
        </p:nvSpPr>
        <p:spPr>
          <a:xfrm>
            <a:off x="8090674" y="3054617"/>
            <a:ext cx="44450" cy="52069"/>
          </a:xfrm>
          <a:custGeom>
            <a:avLst/>
            <a:gdLst/>
            <a:ahLst/>
            <a:cxnLst/>
            <a:rect l="l" t="t" r="r" b="b"/>
            <a:pathLst>
              <a:path w="44450" h="52069">
                <a:moveTo>
                  <a:pt x="44347" y="0"/>
                </a:moveTo>
                <a:lnTo>
                  <a:pt x="0" y="25994"/>
                </a:lnTo>
                <a:lnTo>
                  <a:pt x="44347" y="51989"/>
                </a:lnTo>
                <a:lnTo>
                  <a:pt x="4434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object 359"/>
          <p:cNvSpPr/>
          <p:nvPr/>
        </p:nvSpPr>
        <p:spPr>
          <a:xfrm>
            <a:off x="8368994" y="2597541"/>
            <a:ext cx="46355" cy="52069"/>
          </a:xfrm>
          <a:custGeom>
            <a:avLst/>
            <a:gdLst/>
            <a:ahLst/>
            <a:cxnLst/>
            <a:rect l="l" t="t" r="r" b="b"/>
            <a:pathLst>
              <a:path w="46354" h="52069">
                <a:moveTo>
                  <a:pt x="0" y="0"/>
                </a:moveTo>
                <a:lnTo>
                  <a:pt x="0" y="51989"/>
                </a:lnTo>
                <a:lnTo>
                  <a:pt x="45877" y="2599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object 360"/>
          <p:cNvSpPr/>
          <p:nvPr/>
        </p:nvSpPr>
        <p:spPr>
          <a:xfrm>
            <a:off x="8488275" y="2371361"/>
            <a:ext cx="41910" cy="47625"/>
          </a:xfrm>
          <a:custGeom>
            <a:avLst/>
            <a:gdLst/>
            <a:ahLst/>
            <a:cxnLst/>
            <a:rect l="l" t="t" r="r" b="b"/>
            <a:pathLst>
              <a:path w="41909" h="47625">
                <a:moveTo>
                  <a:pt x="41289" y="0"/>
                </a:moveTo>
                <a:lnTo>
                  <a:pt x="0" y="22936"/>
                </a:lnTo>
                <a:lnTo>
                  <a:pt x="41289" y="47402"/>
                </a:lnTo>
                <a:lnTo>
                  <a:pt x="4128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object 361"/>
          <p:cNvSpPr/>
          <p:nvPr/>
        </p:nvSpPr>
        <p:spPr>
          <a:xfrm>
            <a:off x="8769527" y="1918872"/>
            <a:ext cx="32384" cy="36830"/>
          </a:xfrm>
          <a:custGeom>
            <a:avLst/>
            <a:gdLst/>
            <a:ahLst/>
            <a:cxnLst/>
            <a:rect l="l" t="t" r="r" b="b"/>
            <a:pathLst>
              <a:path w="32384" h="36830">
                <a:moveTo>
                  <a:pt x="0" y="0"/>
                </a:moveTo>
                <a:lnTo>
                  <a:pt x="0" y="36698"/>
                </a:lnTo>
                <a:lnTo>
                  <a:pt x="32113" y="1834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object 362"/>
          <p:cNvSpPr/>
          <p:nvPr/>
        </p:nvSpPr>
        <p:spPr>
          <a:xfrm>
            <a:off x="8896453" y="1694094"/>
            <a:ext cx="23495" cy="29209"/>
          </a:xfrm>
          <a:custGeom>
            <a:avLst/>
            <a:gdLst/>
            <a:ahLst/>
            <a:cxnLst/>
            <a:rect l="l" t="t" r="r" b="b"/>
            <a:pathLst>
              <a:path w="23495" h="29210">
                <a:moveTo>
                  <a:pt x="22938" y="0"/>
                </a:moveTo>
                <a:lnTo>
                  <a:pt x="0" y="15291"/>
                </a:lnTo>
                <a:lnTo>
                  <a:pt x="22938" y="29053"/>
                </a:lnTo>
                <a:lnTo>
                  <a:pt x="2293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" name="object 363"/>
          <p:cNvSpPr/>
          <p:nvPr/>
        </p:nvSpPr>
        <p:spPr>
          <a:xfrm>
            <a:off x="9173117" y="1246193"/>
            <a:ext cx="9525" cy="10795"/>
          </a:xfrm>
          <a:custGeom>
            <a:avLst/>
            <a:gdLst/>
            <a:ahLst/>
            <a:cxnLst/>
            <a:rect l="l" t="t" r="r" b="b"/>
            <a:pathLst>
              <a:path w="9525" h="10794">
                <a:moveTo>
                  <a:pt x="0" y="0"/>
                </a:moveTo>
                <a:lnTo>
                  <a:pt x="0" y="10703"/>
                </a:lnTo>
                <a:lnTo>
                  <a:pt x="9175" y="458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object 364"/>
          <p:cNvSpPr/>
          <p:nvPr/>
        </p:nvSpPr>
        <p:spPr>
          <a:xfrm>
            <a:off x="9306161" y="1021542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3058" y="0"/>
                </a:moveTo>
                <a:lnTo>
                  <a:pt x="0" y="1529"/>
                </a:lnTo>
                <a:lnTo>
                  <a:pt x="3058" y="3058"/>
                </a:lnTo>
                <a:lnTo>
                  <a:pt x="305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object 365"/>
          <p:cNvSpPr/>
          <p:nvPr/>
        </p:nvSpPr>
        <p:spPr>
          <a:xfrm>
            <a:off x="3629640" y="4451856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4">
                <a:moveTo>
                  <a:pt x="3058" y="0"/>
                </a:moveTo>
                <a:lnTo>
                  <a:pt x="0" y="0"/>
                </a:lnTo>
                <a:lnTo>
                  <a:pt x="0" y="1529"/>
                </a:lnTo>
                <a:lnTo>
                  <a:pt x="305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object 366"/>
          <p:cNvSpPr/>
          <p:nvPr/>
        </p:nvSpPr>
        <p:spPr>
          <a:xfrm>
            <a:off x="4941341" y="4444213"/>
            <a:ext cx="15875" cy="17145"/>
          </a:xfrm>
          <a:custGeom>
            <a:avLst/>
            <a:gdLst/>
            <a:ahLst/>
            <a:cxnLst/>
            <a:rect l="l" t="t" r="r" b="b"/>
            <a:pathLst>
              <a:path w="15875" h="17145">
                <a:moveTo>
                  <a:pt x="15292" y="0"/>
                </a:moveTo>
                <a:lnTo>
                  <a:pt x="0" y="7642"/>
                </a:lnTo>
                <a:lnTo>
                  <a:pt x="15292" y="16816"/>
                </a:lnTo>
                <a:lnTo>
                  <a:pt x="1529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object 367"/>
          <p:cNvSpPr/>
          <p:nvPr/>
        </p:nvSpPr>
        <p:spPr>
          <a:xfrm>
            <a:off x="5208957" y="4442685"/>
            <a:ext cx="17145" cy="20320"/>
          </a:xfrm>
          <a:custGeom>
            <a:avLst/>
            <a:gdLst/>
            <a:ahLst/>
            <a:cxnLst/>
            <a:rect l="l" t="t" r="r" b="b"/>
            <a:pathLst>
              <a:path w="17145" h="20320">
                <a:moveTo>
                  <a:pt x="0" y="0"/>
                </a:moveTo>
                <a:lnTo>
                  <a:pt x="0" y="19872"/>
                </a:lnTo>
                <a:lnTo>
                  <a:pt x="16821" y="917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object 368"/>
          <p:cNvSpPr/>
          <p:nvPr/>
        </p:nvSpPr>
        <p:spPr>
          <a:xfrm>
            <a:off x="5728770" y="4441156"/>
            <a:ext cx="21590" cy="23495"/>
          </a:xfrm>
          <a:custGeom>
            <a:avLst/>
            <a:gdLst/>
            <a:ahLst/>
            <a:cxnLst/>
            <a:rect l="l" t="t" r="r" b="b"/>
            <a:pathLst>
              <a:path w="21589" h="23495">
                <a:moveTo>
                  <a:pt x="21409" y="0"/>
                </a:moveTo>
                <a:lnTo>
                  <a:pt x="0" y="10699"/>
                </a:lnTo>
                <a:lnTo>
                  <a:pt x="21409" y="22931"/>
                </a:lnTo>
                <a:lnTo>
                  <a:pt x="2140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object 369"/>
          <p:cNvSpPr/>
          <p:nvPr/>
        </p:nvSpPr>
        <p:spPr>
          <a:xfrm>
            <a:off x="5999317" y="4438099"/>
            <a:ext cx="24765" cy="29209"/>
          </a:xfrm>
          <a:custGeom>
            <a:avLst/>
            <a:gdLst/>
            <a:ahLst/>
            <a:cxnLst/>
            <a:rect l="l" t="t" r="r" b="b"/>
            <a:pathLst>
              <a:path w="24764" h="29210">
                <a:moveTo>
                  <a:pt x="0" y="0"/>
                </a:moveTo>
                <a:lnTo>
                  <a:pt x="0" y="29044"/>
                </a:lnTo>
                <a:lnTo>
                  <a:pt x="24467" y="1375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object 370"/>
          <p:cNvSpPr/>
          <p:nvPr/>
        </p:nvSpPr>
        <p:spPr>
          <a:xfrm>
            <a:off x="6516071" y="4436570"/>
            <a:ext cx="29209" cy="32384"/>
          </a:xfrm>
          <a:custGeom>
            <a:avLst/>
            <a:gdLst/>
            <a:ahLst/>
            <a:cxnLst/>
            <a:rect l="l" t="t" r="r" b="b"/>
            <a:pathLst>
              <a:path w="29209" h="32385">
                <a:moveTo>
                  <a:pt x="29055" y="0"/>
                </a:moveTo>
                <a:lnTo>
                  <a:pt x="0" y="15285"/>
                </a:lnTo>
                <a:lnTo>
                  <a:pt x="29055" y="32102"/>
                </a:lnTo>
                <a:lnTo>
                  <a:pt x="2905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object 371"/>
          <p:cNvSpPr/>
          <p:nvPr/>
        </p:nvSpPr>
        <p:spPr>
          <a:xfrm>
            <a:off x="6789677" y="4435042"/>
            <a:ext cx="31115" cy="35560"/>
          </a:xfrm>
          <a:custGeom>
            <a:avLst/>
            <a:gdLst/>
            <a:ahLst/>
            <a:cxnLst/>
            <a:rect l="l" t="t" r="r" b="b"/>
            <a:pathLst>
              <a:path w="31115" h="35560">
                <a:moveTo>
                  <a:pt x="0" y="0"/>
                </a:moveTo>
                <a:lnTo>
                  <a:pt x="0" y="35159"/>
                </a:lnTo>
                <a:lnTo>
                  <a:pt x="30584" y="1681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object 372"/>
          <p:cNvSpPr/>
          <p:nvPr/>
        </p:nvSpPr>
        <p:spPr>
          <a:xfrm>
            <a:off x="7304902" y="4431984"/>
            <a:ext cx="33655" cy="41275"/>
          </a:xfrm>
          <a:custGeom>
            <a:avLst/>
            <a:gdLst/>
            <a:ahLst/>
            <a:cxnLst/>
            <a:rect l="l" t="t" r="r" b="b"/>
            <a:pathLst>
              <a:path w="33654" h="41275">
                <a:moveTo>
                  <a:pt x="33643" y="0"/>
                </a:moveTo>
                <a:lnTo>
                  <a:pt x="0" y="19872"/>
                </a:lnTo>
                <a:lnTo>
                  <a:pt x="33643" y="41274"/>
                </a:lnTo>
                <a:lnTo>
                  <a:pt x="3364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object 373"/>
          <p:cNvSpPr/>
          <p:nvPr/>
        </p:nvSpPr>
        <p:spPr>
          <a:xfrm>
            <a:off x="7580164" y="4431984"/>
            <a:ext cx="36830" cy="41275"/>
          </a:xfrm>
          <a:custGeom>
            <a:avLst/>
            <a:gdLst/>
            <a:ahLst/>
            <a:cxnLst/>
            <a:rect l="l" t="t" r="r" b="b"/>
            <a:pathLst>
              <a:path w="36829" h="41275">
                <a:moveTo>
                  <a:pt x="0" y="0"/>
                </a:moveTo>
                <a:lnTo>
                  <a:pt x="0" y="41274"/>
                </a:lnTo>
                <a:lnTo>
                  <a:pt x="36574" y="1987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object 374"/>
          <p:cNvSpPr/>
          <p:nvPr/>
        </p:nvSpPr>
        <p:spPr>
          <a:xfrm>
            <a:off x="7697788" y="4201154"/>
            <a:ext cx="38735" cy="46355"/>
          </a:xfrm>
          <a:custGeom>
            <a:avLst/>
            <a:gdLst/>
            <a:ahLst/>
            <a:cxnLst/>
            <a:rect l="l" t="t" r="r" b="b"/>
            <a:pathLst>
              <a:path w="38734" h="46354">
                <a:moveTo>
                  <a:pt x="38230" y="0"/>
                </a:moveTo>
                <a:lnTo>
                  <a:pt x="0" y="22923"/>
                </a:lnTo>
                <a:lnTo>
                  <a:pt x="38230" y="45860"/>
                </a:lnTo>
                <a:lnTo>
                  <a:pt x="3823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" name="object 375"/>
          <p:cNvSpPr/>
          <p:nvPr/>
        </p:nvSpPr>
        <p:spPr>
          <a:xfrm>
            <a:off x="7974579" y="3742549"/>
            <a:ext cx="40005" cy="47625"/>
          </a:xfrm>
          <a:custGeom>
            <a:avLst/>
            <a:gdLst/>
            <a:ahLst/>
            <a:cxnLst/>
            <a:rect l="l" t="t" r="r" b="b"/>
            <a:pathLst>
              <a:path w="40004" h="47625">
                <a:moveTo>
                  <a:pt x="0" y="0"/>
                </a:moveTo>
                <a:lnTo>
                  <a:pt x="0" y="47389"/>
                </a:lnTo>
                <a:lnTo>
                  <a:pt x="39760" y="2445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" name="object 376"/>
          <p:cNvSpPr/>
          <p:nvPr/>
        </p:nvSpPr>
        <p:spPr>
          <a:xfrm>
            <a:off x="8092203" y="3514776"/>
            <a:ext cx="41910" cy="47625"/>
          </a:xfrm>
          <a:custGeom>
            <a:avLst/>
            <a:gdLst/>
            <a:ahLst/>
            <a:cxnLst/>
            <a:rect l="l" t="t" r="r" b="b"/>
            <a:pathLst>
              <a:path w="41909" h="47625">
                <a:moveTo>
                  <a:pt x="41289" y="0"/>
                </a:moveTo>
                <a:lnTo>
                  <a:pt x="0" y="22923"/>
                </a:lnTo>
                <a:lnTo>
                  <a:pt x="41289" y="47389"/>
                </a:lnTo>
                <a:lnTo>
                  <a:pt x="4128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" name="object 377"/>
          <p:cNvSpPr/>
          <p:nvPr/>
        </p:nvSpPr>
        <p:spPr>
          <a:xfrm>
            <a:off x="8368994" y="3056146"/>
            <a:ext cx="44450" cy="49530"/>
          </a:xfrm>
          <a:custGeom>
            <a:avLst/>
            <a:gdLst/>
            <a:ahLst/>
            <a:cxnLst/>
            <a:rect l="l" t="t" r="r" b="b"/>
            <a:pathLst>
              <a:path w="44450" h="49530">
                <a:moveTo>
                  <a:pt x="0" y="0"/>
                </a:moveTo>
                <a:lnTo>
                  <a:pt x="0" y="48931"/>
                </a:lnTo>
                <a:lnTo>
                  <a:pt x="44347" y="2446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" name="object 378"/>
          <p:cNvSpPr/>
          <p:nvPr/>
        </p:nvSpPr>
        <p:spPr>
          <a:xfrm>
            <a:off x="8486746" y="2826907"/>
            <a:ext cx="44450" cy="50800"/>
          </a:xfrm>
          <a:custGeom>
            <a:avLst/>
            <a:gdLst/>
            <a:ahLst/>
            <a:cxnLst/>
            <a:rect l="l" t="t" r="r" b="b"/>
            <a:pathLst>
              <a:path w="44450" h="50800">
                <a:moveTo>
                  <a:pt x="44347" y="0"/>
                </a:moveTo>
                <a:lnTo>
                  <a:pt x="0" y="24465"/>
                </a:lnTo>
                <a:lnTo>
                  <a:pt x="44347" y="50460"/>
                </a:lnTo>
                <a:lnTo>
                  <a:pt x="4434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" name="object 379"/>
          <p:cNvSpPr/>
          <p:nvPr/>
        </p:nvSpPr>
        <p:spPr>
          <a:xfrm>
            <a:off x="8766468" y="2372890"/>
            <a:ext cx="40005" cy="44450"/>
          </a:xfrm>
          <a:custGeom>
            <a:avLst/>
            <a:gdLst/>
            <a:ahLst/>
            <a:cxnLst/>
            <a:rect l="l" t="t" r="r" b="b"/>
            <a:pathLst>
              <a:path w="40004" h="44450">
                <a:moveTo>
                  <a:pt x="0" y="0"/>
                </a:moveTo>
                <a:lnTo>
                  <a:pt x="0" y="44344"/>
                </a:lnTo>
                <a:lnTo>
                  <a:pt x="39760" y="2140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" name="object 380"/>
          <p:cNvSpPr/>
          <p:nvPr/>
        </p:nvSpPr>
        <p:spPr>
          <a:xfrm>
            <a:off x="8890336" y="2146582"/>
            <a:ext cx="32384" cy="38735"/>
          </a:xfrm>
          <a:custGeom>
            <a:avLst/>
            <a:gdLst/>
            <a:ahLst/>
            <a:cxnLst/>
            <a:rect l="l" t="t" r="r" b="b"/>
            <a:pathLst>
              <a:path w="32384" h="38735">
                <a:moveTo>
                  <a:pt x="32113" y="0"/>
                </a:moveTo>
                <a:lnTo>
                  <a:pt x="0" y="19878"/>
                </a:lnTo>
                <a:lnTo>
                  <a:pt x="32113" y="38227"/>
                </a:lnTo>
                <a:lnTo>
                  <a:pt x="3211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" name="object 381"/>
          <p:cNvSpPr/>
          <p:nvPr/>
        </p:nvSpPr>
        <p:spPr>
          <a:xfrm>
            <a:off x="9170059" y="1697152"/>
            <a:ext cx="20320" cy="23495"/>
          </a:xfrm>
          <a:custGeom>
            <a:avLst/>
            <a:gdLst/>
            <a:ahLst/>
            <a:cxnLst/>
            <a:rect l="l" t="t" r="r" b="b"/>
            <a:pathLst>
              <a:path w="20320" h="23494">
                <a:moveTo>
                  <a:pt x="0" y="0"/>
                </a:moveTo>
                <a:lnTo>
                  <a:pt x="0" y="22936"/>
                </a:lnTo>
                <a:lnTo>
                  <a:pt x="19880" y="1223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object 382"/>
          <p:cNvSpPr/>
          <p:nvPr/>
        </p:nvSpPr>
        <p:spPr>
          <a:xfrm>
            <a:off x="9300044" y="1472501"/>
            <a:ext cx="12700" cy="15875"/>
          </a:xfrm>
          <a:custGeom>
            <a:avLst/>
            <a:gdLst/>
            <a:ahLst/>
            <a:cxnLst/>
            <a:rect l="l" t="t" r="r" b="b"/>
            <a:pathLst>
              <a:path w="12700" h="15875">
                <a:moveTo>
                  <a:pt x="12233" y="0"/>
                </a:moveTo>
                <a:lnTo>
                  <a:pt x="0" y="7645"/>
                </a:lnTo>
                <a:lnTo>
                  <a:pt x="12233" y="15291"/>
                </a:lnTo>
                <a:lnTo>
                  <a:pt x="1223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" name="object 383"/>
          <p:cNvSpPr/>
          <p:nvPr/>
        </p:nvSpPr>
        <p:spPr>
          <a:xfrm>
            <a:off x="10098050" y="105861"/>
            <a:ext cx="3175" cy="5080"/>
          </a:xfrm>
          <a:custGeom>
            <a:avLst/>
            <a:gdLst/>
            <a:ahLst/>
            <a:cxnLst/>
            <a:rect l="l" t="t" r="r" b="b"/>
            <a:pathLst>
              <a:path w="3175" h="5080">
                <a:moveTo>
                  <a:pt x="3058" y="0"/>
                </a:moveTo>
                <a:lnTo>
                  <a:pt x="0" y="1529"/>
                </a:lnTo>
                <a:lnTo>
                  <a:pt x="3058" y="4587"/>
                </a:lnTo>
                <a:lnTo>
                  <a:pt x="305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" name="object 384"/>
          <p:cNvSpPr/>
          <p:nvPr/>
        </p:nvSpPr>
        <p:spPr>
          <a:xfrm>
            <a:off x="7974579" y="4201154"/>
            <a:ext cx="40005" cy="46355"/>
          </a:xfrm>
          <a:custGeom>
            <a:avLst/>
            <a:gdLst/>
            <a:ahLst/>
            <a:cxnLst/>
            <a:rect l="l" t="t" r="r" b="b"/>
            <a:pathLst>
              <a:path w="40004" h="46354">
                <a:moveTo>
                  <a:pt x="0" y="0"/>
                </a:moveTo>
                <a:lnTo>
                  <a:pt x="0" y="45860"/>
                </a:lnTo>
                <a:lnTo>
                  <a:pt x="39760" y="2292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" name="object 385"/>
          <p:cNvSpPr/>
          <p:nvPr/>
        </p:nvSpPr>
        <p:spPr>
          <a:xfrm>
            <a:off x="8092203" y="3971851"/>
            <a:ext cx="41910" cy="47625"/>
          </a:xfrm>
          <a:custGeom>
            <a:avLst/>
            <a:gdLst/>
            <a:ahLst/>
            <a:cxnLst/>
            <a:rect l="l" t="t" r="r" b="b"/>
            <a:pathLst>
              <a:path w="41909" h="47625">
                <a:moveTo>
                  <a:pt x="41289" y="0"/>
                </a:moveTo>
                <a:lnTo>
                  <a:pt x="0" y="22923"/>
                </a:lnTo>
                <a:lnTo>
                  <a:pt x="41289" y="47389"/>
                </a:lnTo>
                <a:lnTo>
                  <a:pt x="4128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" name="object 386"/>
          <p:cNvSpPr/>
          <p:nvPr/>
        </p:nvSpPr>
        <p:spPr>
          <a:xfrm>
            <a:off x="8368994" y="3513247"/>
            <a:ext cx="43180" cy="49530"/>
          </a:xfrm>
          <a:custGeom>
            <a:avLst/>
            <a:gdLst/>
            <a:ahLst/>
            <a:cxnLst/>
            <a:rect l="l" t="t" r="r" b="b"/>
            <a:pathLst>
              <a:path w="43179" h="49529">
                <a:moveTo>
                  <a:pt x="0" y="0"/>
                </a:moveTo>
                <a:lnTo>
                  <a:pt x="0" y="48918"/>
                </a:lnTo>
                <a:lnTo>
                  <a:pt x="42818" y="2445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" name="object 387"/>
          <p:cNvSpPr/>
          <p:nvPr/>
        </p:nvSpPr>
        <p:spPr>
          <a:xfrm>
            <a:off x="8486746" y="3283944"/>
            <a:ext cx="44450" cy="50800"/>
          </a:xfrm>
          <a:custGeom>
            <a:avLst/>
            <a:gdLst/>
            <a:ahLst/>
            <a:cxnLst/>
            <a:rect l="l" t="t" r="r" b="b"/>
            <a:pathLst>
              <a:path w="44450" h="50800">
                <a:moveTo>
                  <a:pt x="44347" y="0"/>
                </a:moveTo>
                <a:lnTo>
                  <a:pt x="0" y="25982"/>
                </a:lnTo>
                <a:lnTo>
                  <a:pt x="44347" y="50447"/>
                </a:lnTo>
                <a:lnTo>
                  <a:pt x="4434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" name="object 388"/>
          <p:cNvSpPr/>
          <p:nvPr/>
        </p:nvSpPr>
        <p:spPr>
          <a:xfrm>
            <a:off x="8764939" y="2826907"/>
            <a:ext cx="44450" cy="50800"/>
          </a:xfrm>
          <a:custGeom>
            <a:avLst/>
            <a:gdLst/>
            <a:ahLst/>
            <a:cxnLst/>
            <a:rect l="l" t="t" r="r" b="b"/>
            <a:pathLst>
              <a:path w="44450" h="50800">
                <a:moveTo>
                  <a:pt x="0" y="0"/>
                </a:moveTo>
                <a:lnTo>
                  <a:pt x="0" y="50460"/>
                </a:lnTo>
                <a:lnTo>
                  <a:pt x="44347" y="2446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" name="object 389"/>
          <p:cNvSpPr/>
          <p:nvPr/>
        </p:nvSpPr>
        <p:spPr>
          <a:xfrm>
            <a:off x="8884219" y="2599070"/>
            <a:ext cx="41910" cy="47625"/>
          </a:xfrm>
          <a:custGeom>
            <a:avLst/>
            <a:gdLst/>
            <a:ahLst/>
            <a:cxnLst/>
            <a:rect l="l" t="t" r="r" b="b"/>
            <a:pathLst>
              <a:path w="41909" h="47625">
                <a:moveTo>
                  <a:pt x="41289" y="0"/>
                </a:moveTo>
                <a:lnTo>
                  <a:pt x="0" y="24465"/>
                </a:lnTo>
                <a:lnTo>
                  <a:pt x="41289" y="47402"/>
                </a:lnTo>
                <a:lnTo>
                  <a:pt x="4128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" name="object 390"/>
          <p:cNvSpPr/>
          <p:nvPr/>
        </p:nvSpPr>
        <p:spPr>
          <a:xfrm>
            <a:off x="9165471" y="2148111"/>
            <a:ext cx="31115" cy="35560"/>
          </a:xfrm>
          <a:custGeom>
            <a:avLst/>
            <a:gdLst/>
            <a:ahLst/>
            <a:cxnLst/>
            <a:rect l="l" t="t" r="r" b="b"/>
            <a:pathLst>
              <a:path w="31115" h="35560">
                <a:moveTo>
                  <a:pt x="0" y="0"/>
                </a:moveTo>
                <a:lnTo>
                  <a:pt x="0" y="35169"/>
                </a:lnTo>
                <a:lnTo>
                  <a:pt x="30584" y="1834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" name="object 391"/>
          <p:cNvSpPr/>
          <p:nvPr/>
        </p:nvSpPr>
        <p:spPr>
          <a:xfrm>
            <a:off x="9292397" y="1923460"/>
            <a:ext cx="23495" cy="27940"/>
          </a:xfrm>
          <a:custGeom>
            <a:avLst/>
            <a:gdLst/>
            <a:ahLst/>
            <a:cxnLst/>
            <a:rect l="l" t="t" r="r" b="b"/>
            <a:pathLst>
              <a:path w="23495" h="27939">
                <a:moveTo>
                  <a:pt x="22938" y="0"/>
                </a:moveTo>
                <a:lnTo>
                  <a:pt x="0" y="13761"/>
                </a:lnTo>
                <a:lnTo>
                  <a:pt x="22938" y="27523"/>
                </a:lnTo>
                <a:lnTo>
                  <a:pt x="2293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" name="object 392"/>
          <p:cNvSpPr/>
          <p:nvPr/>
        </p:nvSpPr>
        <p:spPr>
          <a:xfrm>
            <a:off x="9569062" y="1474030"/>
            <a:ext cx="10795" cy="12700"/>
          </a:xfrm>
          <a:custGeom>
            <a:avLst/>
            <a:gdLst/>
            <a:ahLst/>
            <a:cxnLst/>
            <a:rect l="l" t="t" r="r" b="b"/>
            <a:pathLst>
              <a:path w="10795" h="12700">
                <a:moveTo>
                  <a:pt x="0" y="0"/>
                </a:moveTo>
                <a:lnTo>
                  <a:pt x="0" y="12232"/>
                </a:lnTo>
                <a:lnTo>
                  <a:pt x="10704" y="611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" name="object 393"/>
          <p:cNvSpPr/>
          <p:nvPr/>
        </p:nvSpPr>
        <p:spPr>
          <a:xfrm>
            <a:off x="9700576" y="1249251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80">
                <a:moveTo>
                  <a:pt x="4587" y="0"/>
                </a:moveTo>
                <a:lnTo>
                  <a:pt x="0" y="1529"/>
                </a:lnTo>
                <a:lnTo>
                  <a:pt x="4587" y="4587"/>
                </a:lnTo>
                <a:lnTo>
                  <a:pt x="458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" name="object 394"/>
          <p:cNvSpPr/>
          <p:nvPr/>
        </p:nvSpPr>
        <p:spPr>
          <a:xfrm>
            <a:off x="10364137" y="105861"/>
            <a:ext cx="1905" cy="3175"/>
          </a:xfrm>
          <a:custGeom>
            <a:avLst/>
            <a:gdLst/>
            <a:ahLst/>
            <a:cxnLst/>
            <a:rect l="l" t="t" r="r" b="b"/>
            <a:pathLst>
              <a:path w="1904" h="3175">
                <a:moveTo>
                  <a:pt x="0" y="0"/>
                </a:moveTo>
                <a:lnTo>
                  <a:pt x="0" y="3058"/>
                </a:lnTo>
                <a:lnTo>
                  <a:pt x="1529" y="152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" name="object 395"/>
          <p:cNvSpPr/>
          <p:nvPr/>
        </p:nvSpPr>
        <p:spPr>
          <a:xfrm>
            <a:off x="8092203" y="4428927"/>
            <a:ext cx="41910" cy="47625"/>
          </a:xfrm>
          <a:custGeom>
            <a:avLst/>
            <a:gdLst/>
            <a:ahLst/>
            <a:cxnLst/>
            <a:rect l="l" t="t" r="r" b="b"/>
            <a:pathLst>
              <a:path w="41909" h="47625">
                <a:moveTo>
                  <a:pt x="41289" y="0"/>
                </a:moveTo>
                <a:lnTo>
                  <a:pt x="0" y="22928"/>
                </a:lnTo>
                <a:lnTo>
                  <a:pt x="41289" y="47389"/>
                </a:lnTo>
                <a:lnTo>
                  <a:pt x="4128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" name="object 396"/>
          <p:cNvSpPr/>
          <p:nvPr/>
        </p:nvSpPr>
        <p:spPr>
          <a:xfrm>
            <a:off x="8368994" y="3970322"/>
            <a:ext cx="43180" cy="49530"/>
          </a:xfrm>
          <a:custGeom>
            <a:avLst/>
            <a:gdLst/>
            <a:ahLst/>
            <a:cxnLst/>
            <a:rect l="l" t="t" r="r" b="b"/>
            <a:pathLst>
              <a:path w="43179" h="49529">
                <a:moveTo>
                  <a:pt x="0" y="0"/>
                </a:moveTo>
                <a:lnTo>
                  <a:pt x="0" y="48918"/>
                </a:lnTo>
                <a:lnTo>
                  <a:pt x="42818" y="2445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" name="object 397"/>
          <p:cNvSpPr/>
          <p:nvPr/>
        </p:nvSpPr>
        <p:spPr>
          <a:xfrm>
            <a:off x="8486746" y="3742549"/>
            <a:ext cx="43180" cy="49530"/>
          </a:xfrm>
          <a:custGeom>
            <a:avLst/>
            <a:gdLst/>
            <a:ahLst/>
            <a:cxnLst/>
            <a:rect l="l" t="t" r="r" b="b"/>
            <a:pathLst>
              <a:path w="43179" h="49529">
                <a:moveTo>
                  <a:pt x="42818" y="0"/>
                </a:moveTo>
                <a:lnTo>
                  <a:pt x="0" y="24452"/>
                </a:lnTo>
                <a:lnTo>
                  <a:pt x="42818" y="48918"/>
                </a:lnTo>
                <a:lnTo>
                  <a:pt x="4281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" name="object 398"/>
          <p:cNvSpPr/>
          <p:nvPr/>
        </p:nvSpPr>
        <p:spPr>
          <a:xfrm>
            <a:off x="8764939" y="3283944"/>
            <a:ext cx="44450" cy="50800"/>
          </a:xfrm>
          <a:custGeom>
            <a:avLst/>
            <a:gdLst/>
            <a:ahLst/>
            <a:cxnLst/>
            <a:rect l="l" t="t" r="r" b="b"/>
            <a:pathLst>
              <a:path w="44450" h="50800">
                <a:moveTo>
                  <a:pt x="0" y="0"/>
                </a:moveTo>
                <a:lnTo>
                  <a:pt x="0" y="50447"/>
                </a:lnTo>
                <a:lnTo>
                  <a:pt x="44347" y="2598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" name="object 399"/>
          <p:cNvSpPr/>
          <p:nvPr/>
        </p:nvSpPr>
        <p:spPr>
          <a:xfrm>
            <a:off x="8882690" y="3056146"/>
            <a:ext cx="44450" cy="49530"/>
          </a:xfrm>
          <a:custGeom>
            <a:avLst/>
            <a:gdLst/>
            <a:ahLst/>
            <a:cxnLst/>
            <a:rect l="l" t="t" r="r" b="b"/>
            <a:pathLst>
              <a:path w="44450" h="49530">
                <a:moveTo>
                  <a:pt x="44347" y="0"/>
                </a:moveTo>
                <a:lnTo>
                  <a:pt x="0" y="24465"/>
                </a:lnTo>
                <a:lnTo>
                  <a:pt x="44347" y="48931"/>
                </a:lnTo>
                <a:lnTo>
                  <a:pt x="4434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" name="object 400"/>
          <p:cNvSpPr/>
          <p:nvPr/>
        </p:nvSpPr>
        <p:spPr>
          <a:xfrm>
            <a:off x="9162412" y="2600599"/>
            <a:ext cx="40005" cy="44450"/>
          </a:xfrm>
          <a:custGeom>
            <a:avLst/>
            <a:gdLst/>
            <a:ahLst/>
            <a:cxnLst/>
            <a:rect l="l" t="t" r="r" b="b"/>
            <a:pathLst>
              <a:path w="40004" h="44450">
                <a:moveTo>
                  <a:pt x="0" y="0"/>
                </a:moveTo>
                <a:lnTo>
                  <a:pt x="0" y="44344"/>
                </a:lnTo>
                <a:lnTo>
                  <a:pt x="39760" y="2293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" name="object 401"/>
          <p:cNvSpPr/>
          <p:nvPr/>
        </p:nvSpPr>
        <p:spPr>
          <a:xfrm>
            <a:off x="9286281" y="2375948"/>
            <a:ext cx="33655" cy="38735"/>
          </a:xfrm>
          <a:custGeom>
            <a:avLst/>
            <a:gdLst/>
            <a:ahLst/>
            <a:cxnLst/>
            <a:rect l="l" t="t" r="r" b="b"/>
            <a:pathLst>
              <a:path w="33654" h="38735">
                <a:moveTo>
                  <a:pt x="33643" y="0"/>
                </a:moveTo>
                <a:lnTo>
                  <a:pt x="0" y="18349"/>
                </a:lnTo>
                <a:lnTo>
                  <a:pt x="33643" y="38227"/>
                </a:lnTo>
                <a:lnTo>
                  <a:pt x="3364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" name="object 402"/>
          <p:cNvSpPr/>
          <p:nvPr/>
        </p:nvSpPr>
        <p:spPr>
          <a:xfrm>
            <a:off x="9564474" y="1923460"/>
            <a:ext cx="23495" cy="27940"/>
          </a:xfrm>
          <a:custGeom>
            <a:avLst/>
            <a:gdLst/>
            <a:ahLst/>
            <a:cxnLst/>
            <a:rect l="l" t="t" r="r" b="b"/>
            <a:pathLst>
              <a:path w="23495" h="27939">
                <a:moveTo>
                  <a:pt x="0" y="0"/>
                </a:moveTo>
                <a:lnTo>
                  <a:pt x="0" y="27523"/>
                </a:lnTo>
                <a:lnTo>
                  <a:pt x="22938" y="1376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" name="object 403"/>
          <p:cNvSpPr/>
          <p:nvPr/>
        </p:nvSpPr>
        <p:spPr>
          <a:xfrm>
            <a:off x="9692930" y="1698681"/>
            <a:ext cx="17145" cy="20320"/>
          </a:xfrm>
          <a:custGeom>
            <a:avLst/>
            <a:gdLst/>
            <a:ahLst/>
            <a:cxnLst/>
            <a:rect l="l" t="t" r="r" b="b"/>
            <a:pathLst>
              <a:path w="17145" h="20319">
                <a:moveTo>
                  <a:pt x="16821" y="0"/>
                </a:moveTo>
                <a:lnTo>
                  <a:pt x="0" y="10703"/>
                </a:lnTo>
                <a:lnTo>
                  <a:pt x="16821" y="19878"/>
                </a:lnTo>
                <a:lnTo>
                  <a:pt x="1682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" name="object 404"/>
          <p:cNvSpPr/>
          <p:nvPr/>
        </p:nvSpPr>
        <p:spPr>
          <a:xfrm>
            <a:off x="9966535" y="1249251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80">
                <a:moveTo>
                  <a:pt x="0" y="0"/>
                </a:moveTo>
                <a:lnTo>
                  <a:pt x="0" y="4587"/>
                </a:lnTo>
                <a:lnTo>
                  <a:pt x="4587" y="152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" name="object 405"/>
          <p:cNvSpPr/>
          <p:nvPr/>
        </p:nvSpPr>
        <p:spPr>
          <a:xfrm>
            <a:off x="8368994" y="4427397"/>
            <a:ext cx="44450" cy="50800"/>
          </a:xfrm>
          <a:custGeom>
            <a:avLst/>
            <a:gdLst/>
            <a:ahLst/>
            <a:cxnLst/>
            <a:rect l="l" t="t" r="r" b="b"/>
            <a:pathLst>
              <a:path w="44450" h="50800">
                <a:moveTo>
                  <a:pt x="0" y="0"/>
                </a:moveTo>
                <a:lnTo>
                  <a:pt x="0" y="50446"/>
                </a:lnTo>
                <a:lnTo>
                  <a:pt x="44347" y="2445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" name="object 406"/>
          <p:cNvSpPr/>
          <p:nvPr/>
        </p:nvSpPr>
        <p:spPr>
          <a:xfrm>
            <a:off x="8486746" y="4198095"/>
            <a:ext cx="44450" cy="52069"/>
          </a:xfrm>
          <a:custGeom>
            <a:avLst/>
            <a:gdLst/>
            <a:ahLst/>
            <a:cxnLst/>
            <a:rect l="l" t="t" r="r" b="b"/>
            <a:pathLst>
              <a:path w="44450" h="52070">
                <a:moveTo>
                  <a:pt x="44347" y="0"/>
                </a:moveTo>
                <a:lnTo>
                  <a:pt x="0" y="25982"/>
                </a:lnTo>
                <a:lnTo>
                  <a:pt x="44347" y="51976"/>
                </a:lnTo>
                <a:lnTo>
                  <a:pt x="4434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" name="object 407"/>
          <p:cNvSpPr/>
          <p:nvPr/>
        </p:nvSpPr>
        <p:spPr>
          <a:xfrm>
            <a:off x="8764939" y="3741020"/>
            <a:ext cx="44450" cy="52069"/>
          </a:xfrm>
          <a:custGeom>
            <a:avLst/>
            <a:gdLst/>
            <a:ahLst/>
            <a:cxnLst/>
            <a:rect l="l" t="t" r="r" b="b"/>
            <a:pathLst>
              <a:path w="44450" h="52070">
                <a:moveTo>
                  <a:pt x="0" y="0"/>
                </a:moveTo>
                <a:lnTo>
                  <a:pt x="0" y="51976"/>
                </a:lnTo>
                <a:lnTo>
                  <a:pt x="44347" y="2598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" name="object 408"/>
          <p:cNvSpPr/>
          <p:nvPr/>
        </p:nvSpPr>
        <p:spPr>
          <a:xfrm>
            <a:off x="8882690" y="3511717"/>
            <a:ext cx="44450" cy="52069"/>
          </a:xfrm>
          <a:custGeom>
            <a:avLst/>
            <a:gdLst/>
            <a:ahLst/>
            <a:cxnLst/>
            <a:rect l="l" t="t" r="r" b="b"/>
            <a:pathLst>
              <a:path w="44450" h="52070">
                <a:moveTo>
                  <a:pt x="44347" y="0"/>
                </a:moveTo>
                <a:lnTo>
                  <a:pt x="0" y="25982"/>
                </a:lnTo>
                <a:lnTo>
                  <a:pt x="44347" y="51976"/>
                </a:lnTo>
                <a:lnTo>
                  <a:pt x="4434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" name="object 409"/>
          <p:cNvSpPr/>
          <p:nvPr/>
        </p:nvSpPr>
        <p:spPr>
          <a:xfrm>
            <a:off x="9160884" y="3056146"/>
            <a:ext cx="44450" cy="49530"/>
          </a:xfrm>
          <a:custGeom>
            <a:avLst/>
            <a:gdLst/>
            <a:ahLst/>
            <a:cxnLst/>
            <a:rect l="l" t="t" r="r" b="b"/>
            <a:pathLst>
              <a:path w="44450" h="49530">
                <a:moveTo>
                  <a:pt x="0" y="0"/>
                </a:moveTo>
                <a:lnTo>
                  <a:pt x="0" y="48931"/>
                </a:lnTo>
                <a:lnTo>
                  <a:pt x="44347" y="2446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" name="object 410"/>
          <p:cNvSpPr/>
          <p:nvPr/>
        </p:nvSpPr>
        <p:spPr>
          <a:xfrm>
            <a:off x="9280164" y="2828436"/>
            <a:ext cx="41910" cy="47625"/>
          </a:xfrm>
          <a:custGeom>
            <a:avLst/>
            <a:gdLst/>
            <a:ahLst/>
            <a:cxnLst/>
            <a:rect l="l" t="t" r="r" b="b"/>
            <a:pathLst>
              <a:path w="41909" h="47625">
                <a:moveTo>
                  <a:pt x="41289" y="0"/>
                </a:moveTo>
                <a:lnTo>
                  <a:pt x="0" y="22936"/>
                </a:lnTo>
                <a:lnTo>
                  <a:pt x="41289" y="47402"/>
                </a:lnTo>
                <a:lnTo>
                  <a:pt x="4128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" name="object 411"/>
          <p:cNvSpPr/>
          <p:nvPr/>
        </p:nvSpPr>
        <p:spPr>
          <a:xfrm>
            <a:off x="9561416" y="2375948"/>
            <a:ext cx="32384" cy="38735"/>
          </a:xfrm>
          <a:custGeom>
            <a:avLst/>
            <a:gdLst/>
            <a:ahLst/>
            <a:cxnLst/>
            <a:rect l="l" t="t" r="r" b="b"/>
            <a:pathLst>
              <a:path w="32384" h="38735">
                <a:moveTo>
                  <a:pt x="0" y="0"/>
                </a:moveTo>
                <a:lnTo>
                  <a:pt x="0" y="38227"/>
                </a:lnTo>
                <a:lnTo>
                  <a:pt x="32113" y="1834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" name="object 412"/>
          <p:cNvSpPr/>
          <p:nvPr/>
        </p:nvSpPr>
        <p:spPr>
          <a:xfrm>
            <a:off x="9685284" y="2149640"/>
            <a:ext cx="29209" cy="33655"/>
          </a:xfrm>
          <a:custGeom>
            <a:avLst/>
            <a:gdLst/>
            <a:ahLst/>
            <a:cxnLst/>
            <a:rect l="l" t="t" r="r" b="b"/>
            <a:pathLst>
              <a:path w="29209" h="33655">
                <a:moveTo>
                  <a:pt x="29055" y="0"/>
                </a:moveTo>
                <a:lnTo>
                  <a:pt x="0" y="16820"/>
                </a:lnTo>
                <a:lnTo>
                  <a:pt x="29055" y="33640"/>
                </a:lnTo>
                <a:lnTo>
                  <a:pt x="2905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" name="object 413"/>
          <p:cNvSpPr/>
          <p:nvPr/>
        </p:nvSpPr>
        <p:spPr>
          <a:xfrm>
            <a:off x="9961948" y="1698681"/>
            <a:ext cx="18415" cy="20320"/>
          </a:xfrm>
          <a:custGeom>
            <a:avLst/>
            <a:gdLst/>
            <a:ahLst/>
            <a:cxnLst/>
            <a:rect l="l" t="t" r="r" b="b"/>
            <a:pathLst>
              <a:path w="18415" h="20319">
                <a:moveTo>
                  <a:pt x="0" y="0"/>
                </a:moveTo>
                <a:lnTo>
                  <a:pt x="0" y="19878"/>
                </a:lnTo>
                <a:lnTo>
                  <a:pt x="18350" y="1070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" name="object 414"/>
          <p:cNvSpPr/>
          <p:nvPr/>
        </p:nvSpPr>
        <p:spPr>
          <a:xfrm>
            <a:off x="10093462" y="1474030"/>
            <a:ext cx="10795" cy="12700"/>
          </a:xfrm>
          <a:custGeom>
            <a:avLst/>
            <a:gdLst/>
            <a:ahLst/>
            <a:cxnLst/>
            <a:rect l="l" t="t" r="r" b="b"/>
            <a:pathLst>
              <a:path w="10795" h="12700">
                <a:moveTo>
                  <a:pt x="10704" y="0"/>
                </a:moveTo>
                <a:lnTo>
                  <a:pt x="0" y="6116"/>
                </a:lnTo>
                <a:lnTo>
                  <a:pt x="10704" y="12232"/>
                </a:lnTo>
                <a:lnTo>
                  <a:pt x="10704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" name="object 415"/>
          <p:cNvSpPr/>
          <p:nvPr/>
        </p:nvSpPr>
        <p:spPr>
          <a:xfrm>
            <a:off x="8764939" y="4196566"/>
            <a:ext cx="46355" cy="55244"/>
          </a:xfrm>
          <a:custGeom>
            <a:avLst/>
            <a:gdLst/>
            <a:ahLst/>
            <a:cxnLst/>
            <a:rect l="l" t="t" r="r" b="b"/>
            <a:pathLst>
              <a:path w="46354" h="55245">
                <a:moveTo>
                  <a:pt x="0" y="0"/>
                </a:moveTo>
                <a:lnTo>
                  <a:pt x="0" y="55035"/>
                </a:lnTo>
                <a:lnTo>
                  <a:pt x="45877" y="2751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" name="object 416"/>
          <p:cNvSpPr/>
          <p:nvPr/>
        </p:nvSpPr>
        <p:spPr>
          <a:xfrm>
            <a:off x="8881161" y="3968793"/>
            <a:ext cx="46355" cy="53975"/>
          </a:xfrm>
          <a:custGeom>
            <a:avLst/>
            <a:gdLst/>
            <a:ahLst/>
            <a:cxnLst/>
            <a:rect l="l" t="t" r="r" b="b"/>
            <a:pathLst>
              <a:path w="46354" h="53975">
                <a:moveTo>
                  <a:pt x="45877" y="0"/>
                </a:moveTo>
                <a:lnTo>
                  <a:pt x="0" y="25982"/>
                </a:lnTo>
                <a:lnTo>
                  <a:pt x="45877" y="53505"/>
                </a:lnTo>
                <a:lnTo>
                  <a:pt x="4587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" name="object 417"/>
          <p:cNvSpPr/>
          <p:nvPr/>
        </p:nvSpPr>
        <p:spPr>
          <a:xfrm>
            <a:off x="9160884" y="3510188"/>
            <a:ext cx="46355" cy="55244"/>
          </a:xfrm>
          <a:custGeom>
            <a:avLst/>
            <a:gdLst/>
            <a:ahLst/>
            <a:cxnLst/>
            <a:rect l="l" t="t" r="r" b="b"/>
            <a:pathLst>
              <a:path w="46354" h="55245">
                <a:moveTo>
                  <a:pt x="0" y="0"/>
                </a:moveTo>
                <a:lnTo>
                  <a:pt x="0" y="55035"/>
                </a:lnTo>
                <a:lnTo>
                  <a:pt x="45877" y="2751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" name="object 418"/>
          <p:cNvSpPr/>
          <p:nvPr/>
        </p:nvSpPr>
        <p:spPr>
          <a:xfrm>
            <a:off x="9278635" y="3282415"/>
            <a:ext cx="44450" cy="53975"/>
          </a:xfrm>
          <a:custGeom>
            <a:avLst/>
            <a:gdLst/>
            <a:ahLst/>
            <a:cxnLst/>
            <a:rect l="l" t="t" r="r" b="b"/>
            <a:pathLst>
              <a:path w="44450" h="53975">
                <a:moveTo>
                  <a:pt x="44347" y="0"/>
                </a:moveTo>
                <a:lnTo>
                  <a:pt x="0" y="27511"/>
                </a:lnTo>
                <a:lnTo>
                  <a:pt x="44347" y="53505"/>
                </a:lnTo>
                <a:lnTo>
                  <a:pt x="4434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" name="object 419"/>
          <p:cNvSpPr/>
          <p:nvPr/>
        </p:nvSpPr>
        <p:spPr>
          <a:xfrm>
            <a:off x="9558357" y="2826907"/>
            <a:ext cx="43180" cy="50800"/>
          </a:xfrm>
          <a:custGeom>
            <a:avLst/>
            <a:gdLst/>
            <a:ahLst/>
            <a:cxnLst/>
            <a:rect l="l" t="t" r="r" b="b"/>
            <a:pathLst>
              <a:path w="43179" h="50800">
                <a:moveTo>
                  <a:pt x="0" y="0"/>
                </a:moveTo>
                <a:lnTo>
                  <a:pt x="0" y="50460"/>
                </a:lnTo>
                <a:lnTo>
                  <a:pt x="42818" y="2446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" name="object 420"/>
          <p:cNvSpPr/>
          <p:nvPr/>
        </p:nvSpPr>
        <p:spPr>
          <a:xfrm>
            <a:off x="9677637" y="2600599"/>
            <a:ext cx="40005" cy="46355"/>
          </a:xfrm>
          <a:custGeom>
            <a:avLst/>
            <a:gdLst/>
            <a:ahLst/>
            <a:cxnLst/>
            <a:rect l="l" t="t" r="r" b="b"/>
            <a:pathLst>
              <a:path w="40004" h="46355">
                <a:moveTo>
                  <a:pt x="39760" y="0"/>
                </a:moveTo>
                <a:lnTo>
                  <a:pt x="0" y="22936"/>
                </a:lnTo>
                <a:lnTo>
                  <a:pt x="39760" y="45873"/>
                </a:lnTo>
                <a:lnTo>
                  <a:pt x="3976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" name="object 421"/>
          <p:cNvSpPr/>
          <p:nvPr/>
        </p:nvSpPr>
        <p:spPr>
          <a:xfrm>
            <a:off x="9957360" y="2148111"/>
            <a:ext cx="31115" cy="35560"/>
          </a:xfrm>
          <a:custGeom>
            <a:avLst/>
            <a:gdLst/>
            <a:ahLst/>
            <a:cxnLst/>
            <a:rect l="l" t="t" r="r" b="b"/>
            <a:pathLst>
              <a:path w="31115" h="35560">
                <a:moveTo>
                  <a:pt x="0" y="0"/>
                </a:moveTo>
                <a:lnTo>
                  <a:pt x="0" y="35169"/>
                </a:lnTo>
                <a:lnTo>
                  <a:pt x="30584" y="1834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" name="object 422"/>
          <p:cNvSpPr/>
          <p:nvPr/>
        </p:nvSpPr>
        <p:spPr>
          <a:xfrm>
            <a:off x="10084287" y="1923460"/>
            <a:ext cx="24765" cy="29209"/>
          </a:xfrm>
          <a:custGeom>
            <a:avLst/>
            <a:gdLst/>
            <a:ahLst/>
            <a:cxnLst/>
            <a:rect l="l" t="t" r="r" b="b"/>
            <a:pathLst>
              <a:path w="24765" h="29210">
                <a:moveTo>
                  <a:pt x="24467" y="0"/>
                </a:moveTo>
                <a:lnTo>
                  <a:pt x="0" y="13761"/>
                </a:lnTo>
                <a:lnTo>
                  <a:pt x="24467" y="29053"/>
                </a:lnTo>
                <a:lnTo>
                  <a:pt x="2446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" name="object 423"/>
          <p:cNvSpPr/>
          <p:nvPr/>
        </p:nvSpPr>
        <p:spPr>
          <a:xfrm>
            <a:off x="10361078" y="1474030"/>
            <a:ext cx="10795" cy="12700"/>
          </a:xfrm>
          <a:custGeom>
            <a:avLst/>
            <a:gdLst/>
            <a:ahLst/>
            <a:cxnLst/>
            <a:rect l="l" t="t" r="r" b="b"/>
            <a:pathLst>
              <a:path w="10795" h="12700">
                <a:moveTo>
                  <a:pt x="0" y="0"/>
                </a:moveTo>
                <a:lnTo>
                  <a:pt x="0" y="12232"/>
                </a:lnTo>
                <a:lnTo>
                  <a:pt x="10577" y="611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" name="object 424"/>
          <p:cNvSpPr/>
          <p:nvPr/>
        </p:nvSpPr>
        <p:spPr>
          <a:xfrm>
            <a:off x="10492465" y="1247722"/>
            <a:ext cx="6350" cy="8255"/>
          </a:xfrm>
          <a:custGeom>
            <a:avLst/>
            <a:gdLst/>
            <a:ahLst/>
            <a:cxnLst/>
            <a:rect l="l" t="t" r="r" b="b"/>
            <a:pathLst>
              <a:path w="6350" h="8255">
                <a:moveTo>
                  <a:pt x="6116" y="0"/>
                </a:moveTo>
                <a:lnTo>
                  <a:pt x="0" y="3058"/>
                </a:lnTo>
                <a:lnTo>
                  <a:pt x="6116" y="7645"/>
                </a:lnTo>
                <a:lnTo>
                  <a:pt x="611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" name="object 425"/>
          <p:cNvSpPr/>
          <p:nvPr/>
        </p:nvSpPr>
        <p:spPr>
          <a:xfrm>
            <a:off x="8881161" y="4425870"/>
            <a:ext cx="47625" cy="53975"/>
          </a:xfrm>
          <a:custGeom>
            <a:avLst/>
            <a:gdLst/>
            <a:ahLst/>
            <a:cxnLst/>
            <a:rect l="l" t="t" r="r" b="b"/>
            <a:pathLst>
              <a:path w="47625" h="53975">
                <a:moveTo>
                  <a:pt x="47406" y="0"/>
                </a:moveTo>
                <a:lnTo>
                  <a:pt x="0" y="25985"/>
                </a:lnTo>
                <a:lnTo>
                  <a:pt x="47406" y="53503"/>
                </a:lnTo>
                <a:lnTo>
                  <a:pt x="4740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6" name="object 426"/>
          <p:cNvSpPr/>
          <p:nvPr/>
        </p:nvSpPr>
        <p:spPr>
          <a:xfrm>
            <a:off x="9159354" y="3967264"/>
            <a:ext cx="49530" cy="57150"/>
          </a:xfrm>
          <a:custGeom>
            <a:avLst/>
            <a:gdLst/>
            <a:ahLst/>
            <a:cxnLst/>
            <a:rect l="l" t="t" r="r" b="b"/>
            <a:pathLst>
              <a:path w="49529" h="57150">
                <a:moveTo>
                  <a:pt x="0" y="0"/>
                </a:moveTo>
                <a:lnTo>
                  <a:pt x="0" y="56564"/>
                </a:lnTo>
                <a:lnTo>
                  <a:pt x="48935" y="2751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" name="object 427"/>
          <p:cNvSpPr/>
          <p:nvPr/>
        </p:nvSpPr>
        <p:spPr>
          <a:xfrm>
            <a:off x="9275576" y="3737962"/>
            <a:ext cx="49530" cy="57150"/>
          </a:xfrm>
          <a:custGeom>
            <a:avLst/>
            <a:gdLst/>
            <a:ahLst/>
            <a:cxnLst/>
            <a:rect l="l" t="t" r="r" b="b"/>
            <a:pathLst>
              <a:path w="49529" h="57150">
                <a:moveTo>
                  <a:pt x="48935" y="0"/>
                </a:moveTo>
                <a:lnTo>
                  <a:pt x="0" y="29040"/>
                </a:lnTo>
                <a:lnTo>
                  <a:pt x="48935" y="56564"/>
                </a:lnTo>
                <a:lnTo>
                  <a:pt x="4893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8" name="object 428"/>
          <p:cNvSpPr/>
          <p:nvPr/>
        </p:nvSpPr>
        <p:spPr>
          <a:xfrm>
            <a:off x="9556828" y="3282415"/>
            <a:ext cx="46355" cy="53975"/>
          </a:xfrm>
          <a:custGeom>
            <a:avLst/>
            <a:gdLst/>
            <a:ahLst/>
            <a:cxnLst/>
            <a:rect l="l" t="t" r="r" b="b"/>
            <a:pathLst>
              <a:path w="46354" h="53975">
                <a:moveTo>
                  <a:pt x="0" y="0"/>
                </a:moveTo>
                <a:lnTo>
                  <a:pt x="0" y="53505"/>
                </a:lnTo>
                <a:lnTo>
                  <a:pt x="45877" y="2751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" name="object 429"/>
          <p:cNvSpPr/>
          <p:nvPr/>
        </p:nvSpPr>
        <p:spPr>
          <a:xfrm>
            <a:off x="9673050" y="3054617"/>
            <a:ext cx="46355" cy="52069"/>
          </a:xfrm>
          <a:custGeom>
            <a:avLst/>
            <a:gdLst/>
            <a:ahLst/>
            <a:cxnLst/>
            <a:rect l="l" t="t" r="r" b="b"/>
            <a:pathLst>
              <a:path w="46354" h="52069">
                <a:moveTo>
                  <a:pt x="45877" y="0"/>
                </a:moveTo>
                <a:lnTo>
                  <a:pt x="0" y="25994"/>
                </a:lnTo>
                <a:lnTo>
                  <a:pt x="45877" y="51989"/>
                </a:lnTo>
                <a:lnTo>
                  <a:pt x="4587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" name="object 430"/>
          <p:cNvSpPr/>
          <p:nvPr/>
        </p:nvSpPr>
        <p:spPr>
          <a:xfrm>
            <a:off x="9954302" y="2599070"/>
            <a:ext cx="41910" cy="47625"/>
          </a:xfrm>
          <a:custGeom>
            <a:avLst/>
            <a:gdLst/>
            <a:ahLst/>
            <a:cxnLst/>
            <a:rect l="l" t="t" r="r" b="b"/>
            <a:pathLst>
              <a:path w="41909" h="47625">
                <a:moveTo>
                  <a:pt x="0" y="0"/>
                </a:moveTo>
                <a:lnTo>
                  <a:pt x="0" y="47402"/>
                </a:lnTo>
                <a:lnTo>
                  <a:pt x="41289" y="2446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1" name="object 431"/>
          <p:cNvSpPr/>
          <p:nvPr/>
        </p:nvSpPr>
        <p:spPr>
          <a:xfrm>
            <a:off x="10076640" y="2372890"/>
            <a:ext cx="35560" cy="43180"/>
          </a:xfrm>
          <a:custGeom>
            <a:avLst/>
            <a:gdLst/>
            <a:ahLst/>
            <a:cxnLst/>
            <a:rect l="l" t="t" r="r" b="b"/>
            <a:pathLst>
              <a:path w="35559" h="43180">
                <a:moveTo>
                  <a:pt x="35172" y="0"/>
                </a:moveTo>
                <a:lnTo>
                  <a:pt x="0" y="21407"/>
                </a:lnTo>
                <a:lnTo>
                  <a:pt x="35172" y="42814"/>
                </a:lnTo>
                <a:lnTo>
                  <a:pt x="3517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" name="object 432"/>
          <p:cNvSpPr/>
          <p:nvPr/>
        </p:nvSpPr>
        <p:spPr>
          <a:xfrm>
            <a:off x="10354961" y="1921931"/>
            <a:ext cx="27940" cy="31115"/>
          </a:xfrm>
          <a:custGeom>
            <a:avLst/>
            <a:gdLst/>
            <a:ahLst/>
            <a:cxnLst/>
            <a:rect l="l" t="t" r="r" b="b"/>
            <a:pathLst>
              <a:path w="27940" h="31114">
                <a:moveTo>
                  <a:pt x="0" y="0"/>
                </a:moveTo>
                <a:lnTo>
                  <a:pt x="0" y="30582"/>
                </a:lnTo>
                <a:lnTo>
                  <a:pt x="27398" y="1529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" name="object 433"/>
          <p:cNvSpPr/>
          <p:nvPr/>
        </p:nvSpPr>
        <p:spPr>
          <a:xfrm>
            <a:off x="10483290" y="1697152"/>
            <a:ext cx="20320" cy="23495"/>
          </a:xfrm>
          <a:custGeom>
            <a:avLst/>
            <a:gdLst/>
            <a:ahLst/>
            <a:cxnLst/>
            <a:rect l="l" t="t" r="r" b="b"/>
            <a:pathLst>
              <a:path w="20320" h="23494">
                <a:moveTo>
                  <a:pt x="19880" y="0"/>
                </a:moveTo>
                <a:lnTo>
                  <a:pt x="0" y="12232"/>
                </a:lnTo>
                <a:lnTo>
                  <a:pt x="19880" y="22936"/>
                </a:lnTo>
                <a:lnTo>
                  <a:pt x="1988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" name="object 434"/>
          <p:cNvSpPr/>
          <p:nvPr/>
        </p:nvSpPr>
        <p:spPr>
          <a:xfrm>
            <a:off x="9159354" y="4424341"/>
            <a:ext cx="49530" cy="57150"/>
          </a:xfrm>
          <a:custGeom>
            <a:avLst/>
            <a:gdLst/>
            <a:ahLst/>
            <a:cxnLst/>
            <a:rect l="l" t="t" r="r" b="b"/>
            <a:pathLst>
              <a:path w="49529" h="57150">
                <a:moveTo>
                  <a:pt x="0" y="0"/>
                </a:moveTo>
                <a:lnTo>
                  <a:pt x="0" y="56560"/>
                </a:lnTo>
                <a:lnTo>
                  <a:pt x="48935" y="2751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" name="object 435"/>
          <p:cNvSpPr/>
          <p:nvPr/>
        </p:nvSpPr>
        <p:spPr>
          <a:xfrm>
            <a:off x="9274047" y="4195037"/>
            <a:ext cx="50800" cy="58419"/>
          </a:xfrm>
          <a:custGeom>
            <a:avLst/>
            <a:gdLst/>
            <a:ahLst/>
            <a:cxnLst/>
            <a:rect l="l" t="t" r="r" b="b"/>
            <a:pathLst>
              <a:path w="50800" h="58420">
                <a:moveTo>
                  <a:pt x="50464" y="0"/>
                </a:moveTo>
                <a:lnTo>
                  <a:pt x="0" y="29040"/>
                </a:lnTo>
                <a:lnTo>
                  <a:pt x="50464" y="58093"/>
                </a:lnTo>
                <a:lnTo>
                  <a:pt x="50464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" name="object 436"/>
          <p:cNvSpPr/>
          <p:nvPr/>
        </p:nvSpPr>
        <p:spPr>
          <a:xfrm>
            <a:off x="9555298" y="3737962"/>
            <a:ext cx="50800" cy="58419"/>
          </a:xfrm>
          <a:custGeom>
            <a:avLst/>
            <a:gdLst/>
            <a:ahLst/>
            <a:cxnLst/>
            <a:rect l="l" t="t" r="r" b="b"/>
            <a:pathLst>
              <a:path w="50800" h="58420">
                <a:moveTo>
                  <a:pt x="0" y="0"/>
                </a:moveTo>
                <a:lnTo>
                  <a:pt x="0" y="58093"/>
                </a:lnTo>
                <a:lnTo>
                  <a:pt x="50464" y="2904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" name="object 437"/>
          <p:cNvSpPr/>
          <p:nvPr/>
        </p:nvSpPr>
        <p:spPr>
          <a:xfrm>
            <a:off x="9671521" y="3510188"/>
            <a:ext cx="49530" cy="57150"/>
          </a:xfrm>
          <a:custGeom>
            <a:avLst/>
            <a:gdLst/>
            <a:ahLst/>
            <a:cxnLst/>
            <a:rect l="l" t="t" r="r" b="b"/>
            <a:pathLst>
              <a:path w="49529" h="57150">
                <a:moveTo>
                  <a:pt x="48935" y="0"/>
                </a:moveTo>
                <a:lnTo>
                  <a:pt x="0" y="27511"/>
                </a:lnTo>
                <a:lnTo>
                  <a:pt x="48935" y="56564"/>
                </a:lnTo>
                <a:lnTo>
                  <a:pt x="4893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" name="object 438"/>
          <p:cNvSpPr/>
          <p:nvPr/>
        </p:nvSpPr>
        <p:spPr>
          <a:xfrm>
            <a:off x="9952773" y="3053087"/>
            <a:ext cx="47625" cy="55244"/>
          </a:xfrm>
          <a:custGeom>
            <a:avLst/>
            <a:gdLst/>
            <a:ahLst/>
            <a:cxnLst/>
            <a:rect l="l" t="t" r="r" b="b"/>
            <a:pathLst>
              <a:path w="47625" h="55244">
                <a:moveTo>
                  <a:pt x="0" y="0"/>
                </a:moveTo>
                <a:lnTo>
                  <a:pt x="0" y="55047"/>
                </a:lnTo>
                <a:lnTo>
                  <a:pt x="47406" y="2752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" name="object 439"/>
          <p:cNvSpPr/>
          <p:nvPr/>
        </p:nvSpPr>
        <p:spPr>
          <a:xfrm>
            <a:off x="10070524" y="2825378"/>
            <a:ext cx="44450" cy="52069"/>
          </a:xfrm>
          <a:custGeom>
            <a:avLst/>
            <a:gdLst/>
            <a:ahLst/>
            <a:cxnLst/>
            <a:rect l="l" t="t" r="r" b="b"/>
            <a:pathLst>
              <a:path w="44450" h="52069">
                <a:moveTo>
                  <a:pt x="44347" y="0"/>
                </a:moveTo>
                <a:lnTo>
                  <a:pt x="0" y="25994"/>
                </a:lnTo>
                <a:lnTo>
                  <a:pt x="44347" y="51989"/>
                </a:lnTo>
                <a:lnTo>
                  <a:pt x="4434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" name="object 440"/>
          <p:cNvSpPr/>
          <p:nvPr/>
        </p:nvSpPr>
        <p:spPr>
          <a:xfrm>
            <a:off x="10351903" y="2372890"/>
            <a:ext cx="36830" cy="43180"/>
          </a:xfrm>
          <a:custGeom>
            <a:avLst/>
            <a:gdLst/>
            <a:ahLst/>
            <a:cxnLst/>
            <a:rect l="l" t="t" r="r" b="b"/>
            <a:pathLst>
              <a:path w="36829" h="43180">
                <a:moveTo>
                  <a:pt x="0" y="0"/>
                </a:moveTo>
                <a:lnTo>
                  <a:pt x="0" y="42814"/>
                </a:lnTo>
                <a:lnTo>
                  <a:pt x="36574" y="2140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" name="object 441"/>
          <p:cNvSpPr/>
          <p:nvPr/>
        </p:nvSpPr>
        <p:spPr>
          <a:xfrm>
            <a:off x="10474114" y="2146582"/>
            <a:ext cx="33655" cy="38735"/>
          </a:xfrm>
          <a:custGeom>
            <a:avLst/>
            <a:gdLst/>
            <a:ahLst/>
            <a:cxnLst/>
            <a:rect l="l" t="t" r="r" b="b"/>
            <a:pathLst>
              <a:path w="33654" h="38735">
                <a:moveTo>
                  <a:pt x="33643" y="0"/>
                </a:moveTo>
                <a:lnTo>
                  <a:pt x="0" y="19878"/>
                </a:lnTo>
                <a:lnTo>
                  <a:pt x="33643" y="38227"/>
                </a:lnTo>
                <a:lnTo>
                  <a:pt x="3364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" name="object 442"/>
          <p:cNvSpPr/>
          <p:nvPr/>
        </p:nvSpPr>
        <p:spPr>
          <a:xfrm>
            <a:off x="9553770" y="4193508"/>
            <a:ext cx="53975" cy="61594"/>
          </a:xfrm>
          <a:custGeom>
            <a:avLst/>
            <a:gdLst/>
            <a:ahLst/>
            <a:cxnLst/>
            <a:rect l="l" t="t" r="r" b="b"/>
            <a:pathLst>
              <a:path w="53975" h="61595">
                <a:moveTo>
                  <a:pt x="0" y="0"/>
                </a:moveTo>
                <a:lnTo>
                  <a:pt x="0" y="61151"/>
                </a:lnTo>
                <a:lnTo>
                  <a:pt x="53523" y="3056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" name="object 443"/>
          <p:cNvSpPr/>
          <p:nvPr/>
        </p:nvSpPr>
        <p:spPr>
          <a:xfrm>
            <a:off x="9668462" y="3964206"/>
            <a:ext cx="53975" cy="61594"/>
          </a:xfrm>
          <a:custGeom>
            <a:avLst/>
            <a:gdLst/>
            <a:ahLst/>
            <a:cxnLst/>
            <a:rect l="l" t="t" r="r" b="b"/>
            <a:pathLst>
              <a:path w="53975" h="61595">
                <a:moveTo>
                  <a:pt x="53523" y="0"/>
                </a:moveTo>
                <a:lnTo>
                  <a:pt x="0" y="30569"/>
                </a:lnTo>
                <a:lnTo>
                  <a:pt x="53523" y="61151"/>
                </a:lnTo>
                <a:lnTo>
                  <a:pt x="5352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" name="object 444"/>
          <p:cNvSpPr/>
          <p:nvPr/>
        </p:nvSpPr>
        <p:spPr>
          <a:xfrm>
            <a:off x="9951243" y="3508659"/>
            <a:ext cx="50800" cy="58419"/>
          </a:xfrm>
          <a:custGeom>
            <a:avLst/>
            <a:gdLst/>
            <a:ahLst/>
            <a:cxnLst/>
            <a:rect l="l" t="t" r="r" b="b"/>
            <a:pathLst>
              <a:path w="50800" h="58420">
                <a:moveTo>
                  <a:pt x="0" y="0"/>
                </a:moveTo>
                <a:lnTo>
                  <a:pt x="0" y="58093"/>
                </a:lnTo>
                <a:lnTo>
                  <a:pt x="50464" y="2904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" name="object 445"/>
          <p:cNvSpPr/>
          <p:nvPr/>
        </p:nvSpPr>
        <p:spPr>
          <a:xfrm>
            <a:off x="10065936" y="3279357"/>
            <a:ext cx="52069" cy="59690"/>
          </a:xfrm>
          <a:custGeom>
            <a:avLst/>
            <a:gdLst/>
            <a:ahLst/>
            <a:cxnLst/>
            <a:rect l="l" t="t" r="r" b="b"/>
            <a:pathLst>
              <a:path w="52070" h="59689">
                <a:moveTo>
                  <a:pt x="51993" y="0"/>
                </a:moveTo>
                <a:lnTo>
                  <a:pt x="0" y="30569"/>
                </a:lnTo>
                <a:lnTo>
                  <a:pt x="51993" y="59622"/>
                </a:lnTo>
                <a:lnTo>
                  <a:pt x="5199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" name="object 446"/>
          <p:cNvSpPr/>
          <p:nvPr/>
        </p:nvSpPr>
        <p:spPr>
          <a:xfrm>
            <a:off x="10348845" y="2825378"/>
            <a:ext cx="47625" cy="53975"/>
          </a:xfrm>
          <a:custGeom>
            <a:avLst/>
            <a:gdLst/>
            <a:ahLst/>
            <a:cxnLst/>
            <a:rect l="l" t="t" r="r" b="b"/>
            <a:pathLst>
              <a:path w="47625" h="53975">
                <a:moveTo>
                  <a:pt x="0" y="0"/>
                </a:moveTo>
                <a:lnTo>
                  <a:pt x="0" y="53518"/>
                </a:lnTo>
                <a:lnTo>
                  <a:pt x="47278" y="2599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" name="object 447"/>
          <p:cNvSpPr/>
          <p:nvPr/>
        </p:nvSpPr>
        <p:spPr>
          <a:xfrm>
            <a:off x="10467997" y="2599070"/>
            <a:ext cx="43180" cy="49530"/>
          </a:xfrm>
          <a:custGeom>
            <a:avLst/>
            <a:gdLst/>
            <a:ahLst/>
            <a:cxnLst/>
            <a:rect l="l" t="t" r="r" b="b"/>
            <a:pathLst>
              <a:path w="43179" h="49530">
                <a:moveTo>
                  <a:pt x="42818" y="0"/>
                </a:moveTo>
                <a:lnTo>
                  <a:pt x="0" y="24465"/>
                </a:lnTo>
                <a:lnTo>
                  <a:pt x="42818" y="48931"/>
                </a:lnTo>
                <a:lnTo>
                  <a:pt x="4281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" name="object 448"/>
          <p:cNvSpPr/>
          <p:nvPr/>
        </p:nvSpPr>
        <p:spPr>
          <a:xfrm>
            <a:off x="9668462" y="4421282"/>
            <a:ext cx="53975" cy="61594"/>
          </a:xfrm>
          <a:custGeom>
            <a:avLst/>
            <a:gdLst/>
            <a:ahLst/>
            <a:cxnLst/>
            <a:rect l="l" t="t" r="r" b="b"/>
            <a:pathLst>
              <a:path w="53975" h="61595">
                <a:moveTo>
                  <a:pt x="53523" y="0"/>
                </a:moveTo>
                <a:lnTo>
                  <a:pt x="0" y="30573"/>
                </a:lnTo>
                <a:lnTo>
                  <a:pt x="53523" y="61147"/>
                </a:lnTo>
                <a:lnTo>
                  <a:pt x="5352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9" name="object 449"/>
          <p:cNvSpPr/>
          <p:nvPr/>
        </p:nvSpPr>
        <p:spPr>
          <a:xfrm>
            <a:off x="9949714" y="3964206"/>
            <a:ext cx="55244" cy="62865"/>
          </a:xfrm>
          <a:custGeom>
            <a:avLst/>
            <a:gdLst/>
            <a:ahLst/>
            <a:cxnLst/>
            <a:rect l="l" t="t" r="r" b="b"/>
            <a:pathLst>
              <a:path w="55245" h="62864">
                <a:moveTo>
                  <a:pt x="0" y="0"/>
                </a:moveTo>
                <a:lnTo>
                  <a:pt x="0" y="62680"/>
                </a:lnTo>
                <a:lnTo>
                  <a:pt x="55052" y="3056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" name="object 450"/>
          <p:cNvSpPr/>
          <p:nvPr/>
        </p:nvSpPr>
        <p:spPr>
          <a:xfrm>
            <a:off x="10064407" y="3736432"/>
            <a:ext cx="53975" cy="61594"/>
          </a:xfrm>
          <a:custGeom>
            <a:avLst/>
            <a:gdLst/>
            <a:ahLst/>
            <a:cxnLst/>
            <a:rect l="l" t="t" r="r" b="b"/>
            <a:pathLst>
              <a:path w="53975" h="61595">
                <a:moveTo>
                  <a:pt x="53523" y="0"/>
                </a:moveTo>
                <a:lnTo>
                  <a:pt x="0" y="30569"/>
                </a:lnTo>
                <a:lnTo>
                  <a:pt x="53523" y="61151"/>
                </a:lnTo>
                <a:lnTo>
                  <a:pt x="5352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1" name="object 451"/>
          <p:cNvSpPr/>
          <p:nvPr/>
        </p:nvSpPr>
        <p:spPr>
          <a:xfrm>
            <a:off x="10347315" y="3279357"/>
            <a:ext cx="50800" cy="59690"/>
          </a:xfrm>
          <a:custGeom>
            <a:avLst/>
            <a:gdLst/>
            <a:ahLst/>
            <a:cxnLst/>
            <a:rect l="l" t="t" r="r" b="b"/>
            <a:pathLst>
              <a:path w="50800" h="59689">
                <a:moveTo>
                  <a:pt x="0" y="0"/>
                </a:moveTo>
                <a:lnTo>
                  <a:pt x="0" y="59622"/>
                </a:lnTo>
                <a:lnTo>
                  <a:pt x="50337" y="3056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2" name="object 452"/>
          <p:cNvSpPr/>
          <p:nvPr/>
        </p:nvSpPr>
        <p:spPr>
          <a:xfrm>
            <a:off x="10461880" y="3051558"/>
            <a:ext cx="52069" cy="58419"/>
          </a:xfrm>
          <a:custGeom>
            <a:avLst/>
            <a:gdLst/>
            <a:ahLst/>
            <a:cxnLst/>
            <a:rect l="l" t="t" r="r" b="b"/>
            <a:pathLst>
              <a:path w="52070" h="58419">
                <a:moveTo>
                  <a:pt x="51993" y="0"/>
                </a:moveTo>
                <a:lnTo>
                  <a:pt x="0" y="29053"/>
                </a:lnTo>
                <a:lnTo>
                  <a:pt x="51993" y="58106"/>
                </a:lnTo>
                <a:lnTo>
                  <a:pt x="5199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3" name="object 453"/>
          <p:cNvSpPr/>
          <p:nvPr/>
        </p:nvSpPr>
        <p:spPr>
          <a:xfrm>
            <a:off x="9949714" y="4421282"/>
            <a:ext cx="55244" cy="62865"/>
          </a:xfrm>
          <a:custGeom>
            <a:avLst/>
            <a:gdLst/>
            <a:ahLst/>
            <a:cxnLst/>
            <a:rect l="l" t="t" r="r" b="b"/>
            <a:pathLst>
              <a:path w="55245" h="62864">
                <a:moveTo>
                  <a:pt x="0" y="0"/>
                </a:moveTo>
                <a:lnTo>
                  <a:pt x="0" y="62676"/>
                </a:lnTo>
                <a:lnTo>
                  <a:pt x="55052" y="3057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" name="object 454"/>
          <p:cNvSpPr/>
          <p:nvPr/>
        </p:nvSpPr>
        <p:spPr>
          <a:xfrm>
            <a:off x="10062878" y="4190450"/>
            <a:ext cx="57150" cy="66040"/>
          </a:xfrm>
          <a:custGeom>
            <a:avLst/>
            <a:gdLst/>
            <a:ahLst/>
            <a:cxnLst/>
            <a:rect l="l" t="t" r="r" b="b"/>
            <a:pathLst>
              <a:path w="57150" h="66039">
                <a:moveTo>
                  <a:pt x="56581" y="0"/>
                </a:moveTo>
                <a:lnTo>
                  <a:pt x="0" y="33627"/>
                </a:lnTo>
                <a:lnTo>
                  <a:pt x="56581" y="65738"/>
                </a:lnTo>
                <a:lnTo>
                  <a:pt x="5658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5" name="object 455"/>
          <p:cNvSpPr/>
          <p:nvPr/>
        </p:nvSpPr>
        <p:spPr>
          <a:xfrm>
            <a:off x="10345786" y="3734903"/>
            <a:ext cx="55244" cy="64769"/>
          </a:xfrm>
          <a:custGeom>
            <a:avLst/>
            <a:gdLst/>
            <a:ahLst/>
            <a:cxnLst/>
            <a:rect l="l" t="t" r="r" b="b"/>
            <a:pathLst>
              <a:path w="55245" h="64770">
                <a:moveTo>
                  <a:pt x="0" y="0"/>
                </a:moveTo>
                <a:lnTo>
                  <a:pt x="0" y="64209"/>
                </a:lnTo>
                <a:lnTo>
                  <a:pt x="54925" y="3209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" name="object 456"/>
          <p:cNvSpPr/>
          <p:nvPr/>
        </p:nvSpPr>
        <p:spPr>
          <a:xfrm>
            <a:off x="10460351" y="3505601"/>
            <a:ext cx="53975" cy="64769"/>
          </a:xfrm>
          <a:custGeom>
            <a:avLst/>
            <a:gdLst/>
            <a:ahLst/>
            <a:cxnLst/>
            <a:rect l="l" t="t" r="r" b="b"/>
            <a:pathLst>
              <a:path w="53975" h="64770">
                <a:moveTo>
                  <a:pt x="53523" y="0"/>
                </a:moveTo>
                <a:lnTo>
                  <a:pt x="0" y="32098"/>
                </a:lnTo>
                <a:lnTo>
                  <a:pt x="53523" y="64209"/>
                </a:lnTo>
                <a:lnTo>
                  <a:pt x="5352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" name="object 457"/>
          <p:cNvSpPr/>
          <p:nvPr/>
        </p:nvSpPr>
        <p:spPr>
          <a:xfrm>
            <a:off x="10345786" y="4190450"/>
            <a:ext cx="56515" cy="66040"/>
          </a:xfrm>
          <a:custGeom>
            <a:avLst/>
            <a:gdLst/>
            <a:ahLst/>
            <a:cxnLst/>
            <a:rect l="l" t="t" r="r" b="b"/>
            <a:pathLst>
              <a:path w="56515" h="66039">
                <a:moveTo>
                  <a:pt x="0" y="0"/>
                </a:moveTo>
                <a:lnTo>
                  <a:pt x="0" y="65738"/>
                </a:lnTo>
                <a:lnTo>
                  <a:pt x="56454" y="3362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" name="object 458"/>
          <p:cNvSpPr/>
          <p:nvPr/>
        </p:nvSpPr>
        <p:spPr>
          <a:xfrm>
            <a:off x="10458822" y="3962677"/>
            <a:ext cx="57150" cy="66040"/>
          </a:xfrm>
          <a:custGeom>
            <a:avLst/>
            <a:gdLst/>
            <a:ahLst/>
            <a:cxnLst/>
            <a:rect l="l" t="t" r="r" b="b"/>
            <a:pathLst>
              <a:path w="57150" h="66039">
                <a:moveTo>
                  <a:pt x="56581" y="0"/>
                </a:moveTo>
                <a:lnTo>
                  <a:pt x="0" y="32098"/>
                </a:lnTo>
                <a:lnTo>
                  <a:pt x="56581" y="65738"/>
                </a:lnTo>
                <a:lnTo>
                  <a:pt x="5658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" name="object 459"/>
          <p:cNvSpPr/>
          <p:nvPr/>
        </p:nvSpPr>
        <p:spPr>
          <a:xfrm>
            <a:off x="10457293" y="4418226"/>
            <a:ext cx="58419" cy="69215"/>
          </a:xfrm>
          <a:custGeom>
            <a:avLst/>
            <a:gdLst/>
            <a:ahLst/>
            <a:cxnLst/>
            <a:rect l="l" t="t" r="r" b="b"/>
            <a:pathLst>
              <a:path w="58420" h="69214">
                <a:moveTo>
                  <a:pt x="58110" y="0"/>
                </a:moveTo>
                <a:lnTo>
                  <a:pt x="0" y="33630"/>
                </a:lnTo>
                <a:lnTo>
                  <a:pt x="58110" y="68791"/>
                </a:lnTo>
                <a:lnTo>
                  <a:pt x="5811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" name="object 460"/>
          <p:cNvSpPr/>
          <p:nvPr/>
        </p:nvSpPr>
        <p:spPr>
          <a:xfrm>
            <a:off x="6092952" y="2398776"/>
            <a:ext cx="4107179" cy="489584"/>
          </a:xfrm>
          <a:custGeom>
            <a:avLst/>
            <a:gdLst/>
            <a:ahLst/>
            <a:cxnLst/>
            <a:rect l="l" t="t" r="r" b="b"/>
            <a:pathLst>
              <a:path w="4107179" h="489585">
                <a:moveTo>
                  <a:pt x="3742944" y="0"/>
                </a:moveTo>
                <a:lnTo>
                  <a:pt x="0" y="0"/>
                </a:lnTo>
                <a:lnTo>
                  <a:pt x="0" y="489203"/>
                </a:lnTo>
                <a:lnTo>
                  <a:pt x="3742944" y="489203"/>
                </a:lnTo>
                <a:lnTo>
                  <a:pt x="3802026" y="486003"/>
                </a:lnTo>
                <a:lnTo>
                  <a:pt x="3858073" y="476737"/>
                </a:lnTo>
                <a:lnTo>
                  <a:pt x="3910334" y="461909"/>
                </a:lnTo>
                <a:lnTo>
                  <a:pt x="3958059" y="442020"/>
                </a:lnTo>
                <a:lnTo>
                  <a:pt x="4000500" y="417575"/>
                </a:lnTo>
                <a:lnTo>
                  <a:pt x="4036905" y="389077"/>
                </a:lnTo>
                <a:lnTo>
                  <a:pt x="4066525" y="357027"/>
                </a:lnTo>
                <a:lnTo>
                  <a:pt x="4088611" y="321929"/>
                </a:lnTo>
                <a:lnTo>
                  <a:pt x="4102412" y="284286"/>
                </a:lnTo>
                <a:lnTo>
                  <a:pt x="4107179" y="244601"/>
                </a:lnTo>
                <a:lnTo>
                  <a:pt x="4102412" y="204917"/>
                </a:lnTo>
                <a:lnTo>
                  <a:pt x="4088611" y="167274"/>
                </a:lnTo>
                <a:lnTo>
                  <a:pt x="4066525" y="132176"/>
                </a:lnTo>
                <a:lnTo>
                  <a:pt x="4036905" y="100126"/>
                </a:lnTo>
                <a:lnTo>
                  <a:pt x="4000500" y="71627"/>
                </a:lnTo>
                <a:lnTo>
                  <a:pt x="3958059" y="47183"/>
                </a:lnTo>
                <a:lnTo>
                  <a:pt x="3910334" y="27294"/>
                </a:lnTo>
                <a:lnTo>
                  <a:pt x="3858073" y="12466"/>
                </a:lnTo>
                <a:lnTo>
                  <a:pt x="3802026" y="3200"/>
                </a:lnTo>
                <a:lnTo>
                  <a:pt x="374294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" name="object 461"/>
          <p:cNvSpPr/>
          <p:nvPr/>
        </p:nvSpPr>
        <p:spPr>
          <a:xfrm>
            <a:off x="6092952" y="3034284"/>
            <a:ext cx="4107179" cy="666115"/>
          </a:xfrm>
          <a:custGeom>
            <a:avLst/>
            <a:gdLst/>
            <a:ahLst/>
            <a:cxnLst/>
            <a:rect l="l" t="t" r="r" b="b"/>
            <a:pathLst>
              <a:path w="4107179" h="666114">
                <a:moveTo>
                  <a:pt x="3742944" y="0"/>
                </a:moveTo>
                <a:lnTo>
                  <a:pt x="0" y="0"/>
                </a:lnTo>
                <a:lnTo>
                  <a:pt x="0" y="665988"/>
                </a:lnTo>
                <a:lnTo>
                  <a:pt x="3742944" y="665988"/>
                </a:lnTo>
                <a:lnTo>
                  <a:pt x="3792369" y="662947"/>
                </a:lnTo>
                <a:lnTo>
                  <a:pt x="3839774" y="654092"/>
                </a:lnTo>
                <a:lnTo>
                  <a:pt x="3884723" y="639818"/>
                </a:lnTo>
                <a:lnTo>
                  <a:pt x="3926783" y="620521"/>
                </a:lnTo>
                <a:lnTo>
                  <a:pt x="3965520" y="596601"/>
                </a:lnTo>
                <a:lnTo>
                  <a:pt x="4000500" y="568451"/>
                </a:lnTo>
                <a:lnTo>
                  <a:pt x="4031288" y="536471"/>
                </a:lnTo>
                <a:lnTo>
                  <a:pt x="4057452" y="501057"/>
                </a:lnTo>
                <a:lnTo>
                  <a:pt x="4078557" y="462605"/>
                </a:lnTo>
                <a:lnTo>
                  <a:pt x="4094169" y="421512"/>
                </a:lnTo>
                <a:lnTo>
                  <a:pt x="4103855" y="378176"/>
                </a:lnTo>
                <a:lnTo>
                  <a:pt x="4107179" y="332993"/>
                </a:lnTo>
                <a:lnTo>
                  <a:pt x="4103855" y="287811"/>
                </a:lnTo>
                <a:lnTo>
                  <a:pt x="4094169" y="244474"/>
                </a:lnTo>
                <a:lnTo>
                  <a:pt x="4078557" y="203382"/>
                </a:lnTo>
                <a:lnTo>
                  <a:pt x="4057452" y="164930"/>
                </a:lnTo>
                <a:lnTo>
                  <a:pt x="4031288" y="129516"/>
                </a:lnTo>
                <a:lnTo>
                  <a:pt x="4000500" y="97535"/>
                </a:lnTo>
                <a:lnTo>
                  <a:pt x="3965520" y="69386"/>
                </a:lnTo>
                <a:lnTo>
                  <a:pt x="3926783" y="45465"/>
                </a:lnTo>
                <a:lnTo>
                  <a:pt x="3884723" y="26169"/>
                </a:lnTo>
                <a:lnTo>
                  <a:pt x="3839774" y="11895"/>
                </a:lnTo>
                <a:lnTo>
                  <a:pt x="3792369" y="3040"/>
                </a:lnTo>
                <a:lnTo>
                  <a:pt x="374294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2" name="object 462"/>
          <p:cNvSpPr/>
          <p:nvPr/>
        </p:nvSpPr>
        <p:spPr>
          <a:xfrm>
            <a:off x="6092952" y="4576572"/>
            <a:ext cx="4107179" cy="494030"/>
          </a:xfrm>
          <a:custGeom>
            <a:avLst/>
            <a:gdLst/>
            <a:ahLst/>
            <a:cxnLst/>
            <a:rect l="l" t="t" r="r" b="b"/>
            <a:pathLst>
              <a:path w="4107179" h="494029">
                <a:moveTo>
                  <a:pt x="3742944" y="0"/>
                </a:moveTo>
                <a:lnTo>
                  <a:pt x="0" y="0"/>
                </a:lnTo>
                <a:lnTo>
                  <a:pt x="0" y="493776"/>
                </a:lnTo>
                <a:lnTo>
                  <a:pt x="3742944" y="493776"/>
                </a:lnTo>
                <a:lnTo>
                  <a:pt x="3796769" y="491100"/>
                </a:lnTo>
                <a:lnTo>
                  <a:pt x="3848142" y="483326"/>
                </a:lnTo>
                <a:lnTo>
                  <a:pt x="3896499" y="470836"/>
                </a:lnTo>
                <a:lnTo>
                  <a:pt x="3941276" y="454012"/>
                </a:lnTo>
                <a:lnTo>
                  <a:pt x="3981912" y="433233"/>
                </a:lnTo>
                <a:lnTo>
                  <a:pt x="4017841" y="408883"/>
                </a:lnTo>
                <a:lnTo>
                  <a:pt x="4048500" y="381341"/>
                </a:lnTo>
                <a:lnTo>
                  <a:pt x="4073327" y="350989"/>
                </a:lnTo>
                <a:lnTo>
                  <a:pt x="4103230" y="283381"/>
                </a:lnTo>
                <a:lnTo>
                  <a:pt x="4107179" y="246888"/>
                </a:lnTo>
                <a:lnTo>
                  <a:pt x="4103230" y="210394"/>
                </a:lnTo>
                <a:lnTo>
                  <a:pt x="4073327" y="142786"/>
                </a:lnTo>
                <a:lnTo>
                  <a:pt x="4048500" y="112434"/>
                </a:lnTo>
                <a:lnTo>
                  <a:pt x="4017841" y="84892"/>
                </a:lnTo>
                <a:lnTo>
                  <a:pt x="3981912" y="60542"/>
                </a:lnTo>
                <a:lnTo>
                  <a:pt x="3941276" y="39763"/>
                </a:lnTo>
                <a:lnTo>
                  <a:pt x="3896499" y="22939"/>
                </a:lnTo>
                <a:lnTo>
                  <a:pt x="3848142" y="10449"/>
                </a:lnTo>
                <a:lnTo>
                  <a:pt x="3796769" y="2675"/>
                </a:lnTo>
                <a:lnTo>
                  <a:pt x="374294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" name="object 463"/>
          <p:cNvSpPr/>
          <p:nvPr/>
        </p:nvSpPr>
        <p:spPr>
          <a:xfrm>
            <a:off x="6092952" y="5213604"/>
            <a:ext cx="4107179" cy="492759"/>
          </a:xfrm>
          <a:custGeom>
            <a:avLst/>
            <a:gdLst/>
            <a:ahLst/>
            <a:cxnLst/>
            <a:rect l="l" t="t" r="r" b="b"/>
            <a:pathLst>
              <a:path w="4107179" h="492760">
                <a:moveTo>
                  <a:pt x="3742944" y="0"/>
                </a:moveTo>
                <a:lnTo>
                  <a:pt x="0" y="0"/>
                </a:lnTo>
                <a:lnTo>
                  <a:pt x="0" y="492252"/>
                </a:lnTo>
                <a:lnTo>
                  <a:pt x="3742944" y="492252"/>
                </a:lnTo>
                <a:lnTo>
                  <a:pt x="3796769" y="489582"/>
                </a:lnTo>
                <a:lnTo>
                  <a:pt x="3848142" y="481827"/>
                </a:lnTo>
                <a:lnTo>
                  <a:pt x="3896499" y="469369"/>
                </a:lnTo>
                <a:lnTo>
                  <a:pt x="3941276" y="452589"/>
                </a:lnTo>
                <a:lnTo>
                  <a:pt x="3981912" y="431867"/>
                </a:lnTo>
                <a:lnTo>
                  <a:pt x="4017841" y="407585"/>
                </a:lnTo>
                <a:lnTo>
                  <a:pt x="4048500" y="380125"/>
                </a:lnTo>
                <a:lnTo>
                  <a:pt x="4073327" y="349868"/>
                </a:lnTo>
                <a:lnTo>
                  <a:pt x="4103230" y="282487"/>
                </a:lnTo>
                <a:lnTo>
                  <a:pt x="4107179" y="246125"/>
                </a:lnTo>
                <a:lnTo>
                  <a:pt x="4103230" y="209764"/>
                </a:lnTo>
                <a:lnTo>
                  <a:pt x="4073327" y="142383"/>
                </a:lnTo>
                <a:lnTo>
                  <a:pt x="4048500" y="112126"/>
                </a:lnTo>
                <a:lnTo>
                  <a:pt x="4017841" y="84666"/>
                </a:lnTo>
                <a:lnTo>
                  <a:pt x="3981912" y="60384"/>
                </a:lnTo>
                <a:lnTo>
                  <a:pt x="3941276" y="39662"/>
                </a:lnTo>
                <a:lnTo>
                  <a:pt x="3896499" y="22882"/>
                </a:lnTo>
                <a:lnTo>
                  <a:pt x="3848142" y="10424"/>
                </a:lnTo>
                <a:lnTo>
                  <a:pt x="3796769" y="2669"/>
                </a:lnTo>
                <a:lnTo>
                  <a:pt x="374294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4" name="object 464"/>
          <p:cNvSpPr/>
          <p:nvPr/>
        </p:nvSpPr>
        <p:spPr>
          <a:xfrm>
            <a:off x="6093074" y="5847144"/>
            <a:ext cx="4107179" cy="486409"/>
          </a:xfrm>
          <a:custGeom>
            <a:avLst/>
            <a:gdLst/>
            <a:ahLst/>
            <a:cxnLst/>
            <a:rect l="l" t="t" r="r" b="b"/>
            <a:pathLst>
              <a:path w="4107179" h="486410">
                <a:moveTo>
                  <a:pt x="3742944" y="0"/>
                </a:moveTo>
                <a:lnTo>
                  <a:pt x="0" y="0"/>
                </a:lnTo>
                <a:lnTo>
                  <a:pt x="0" y="486155"/>
                </a:lnTo>
                <a:lnTo>
                  <a:pt x="3742944" y="486155"/>
                </a:lnTo>
                <a:lnTo>
                  <a:pt x="3802026" y="482974"/>
                </a:lnTo>
                <a:lnTo>
                  <a:pt x="3858073" y="473762"/>
                </a:lnTo>
                <a:lnTo>
                  <a:pt x="3910334" y="459022"/>
                </a:lnTo>
                <a:lnTo>
                  <a:pt x="3958059" y="439253"/>
                </a:lnTo>
                <a:lnTo>
                  <a:pt x="4000500" y="414956"/>
                </a:lnTo>
                <a:lnTo>
                  <a:pt x="4036905" y="386632"/>
                </a:lnTo>
                <a:lnTo>
                  <a:pt x="4066525" y="354782"/>
                </a:lnTo>
                <a:lnTo>
                  <a:pt x="4088611" y="319905"/>
                </a:lnTo>
                <a:lnTo>
                  <a:pt x="4102412" y="282504"/>
                </a:lnTo>
                <a:lnTo>
                  <a:pt x="4107179" y="243077"/>
                </a:lnTo>
                <a:lnTo>
                  <a:pt x="4102412" y="203651"/>
                </a:lnTo>
                <a:lnTo>
                  <a:pt x="4088611" y="166250"/>
                </a:lnTo>
                <a:lnTo>
                  <a:pt x="4066525" y="131373"/>
                </a:lnTo>
                <a:lnTo>
                  <a:pt x="4036905" y="99523"/>
                </a:lnTo>
                <a:lnTo>
                  <a:pt x="4000500" y="71199"/>
                </a:lnTo>
                <a:lnTo>
                  <a:pt x="3958059" y="46902"/>
                </a:lnTo>
                <a:lnTo>
                  <a:pt x="3910334" y="27133"/>
                </a:lnTo>
                <a:lnTo>
                  <a:pt x="3858073" y="12393"/>
                </a:lnTo>
                <a:lnTo>
                  <a:pt x="3802026" y="3181"/>
                </a:lnTo>
                <a:lnTo>
                  <a:pt x="374294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5" name="object 465"/>
          <p:cNvSpPr/>
          <p:nvPr/>
        </p:nvSpPr>
        <p:spPr>
          <a:xfrm>
            <a:off x="6092952" y="3861816"/>
            <a:ext cx="4107179" cy="568960"/>
          </a:xfrm>
          <a:custGeom>
            <a:avLst/>
            <a:gdLst/>
            <a:ahLst/>
            <a:cxnLst/>
            <a:rect l="l" t="t" r="r" b="b"/>
            <a:pathLst>
              <a:path w="4107179" h="568960">
                <a:moveTo>
                  <a:pt x="3742944" y="0"/>
                </a:moveTo>
                <a:lnTo>
                  <a:pt x="0" y="0"/>
                </a:lnTo>
                <a:lnTo>
                  <a:pt x="0" y="568451"/>
                </a:lnTo>
                <a:lnTo>
                  <a:pt x="3742944" y="568451"/>
                </a:lnTo>
                <a:lnTo>
                  <a:pt x="3796769" y="565370"/>
                </a:lnTo>
                <a:lnTo>
                  <a:pt x="3848142" y="556418"/>
                </a:lnTo>
                <a:lnTo>
                  <a:pt x="3896499" y="542035"/>
                </a:lnTo>
                <a:lnTo>
                  <a:pt x="3941276" y="522661"/>
                </a:lnTo>
                <a:lnTo>
                  <a:pt x="3981912" y="498735"/>
                </a:lnTo>
                <a:lnTo>
                  <a:pt x="4017841" y="470698"/>
                </a:lnTo>
                <a:lnTo>
                  <a:pt x="4048500" y="438989"/>
                </a:lnTo>
                <a:lnTo>
                  <a:pt x="4073327" y="404047"/>
                </a:lnTo>
                <a:lnTo>
                  <a:pt x="4091759" y="366313"/>
                </a:lnTo>
                <a:lnTo>
                  <a:pt x="4103230" y="326226"/>
                </a:lnTo>
                <a:lnTo>
                  <a:pt x="4107179" y="284225"/>
                </a:lnTo>
                <a:lnTo>
                  <a:pt x="4103230" y="242225"/>
                </a:lnTo>
                <a:lnTo>
                  <a:pt x="4091759" y="202138"/>
                </a:lnTo>
                <a:lnTo>
                  <a:pt x="4073327" y="164404"/>
                </a:lnTo>
                <a:lnTo>
                  <a:pt x="4048500" y="129462"/>
                </a:lnTo>
                <a:lnTo>
                  <a:pt x="4017841" y="97753"/>
                </a:lnTo>
                <a:lnTo>
                  <a:pt x="3981912" y="69716"/>
                </a:lnTo>
                <a:lnTo>
                  <a:pt x="3941276" y="45790"/>
                </a:lnTo>
                <a:lnTo>
                  <a:pt x="3896499" y="26416"/>
                </a:lnTo>
                <a:lnTo>
                  <a:pt x="3848142" y="12033"/>
                </a:lnTo>
                <a:lnTo>
                  <a:pt x="3796769" y="3081"/>
                </a:lnTo>
                <a:lnTo>
                  <a:pt x="374294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" name="object 466"/>
          <p:cNvSpPr/>
          <p:nvPr/>
        </p:nvSpPr>
        <p:spPr>
          <a:xfrm>
            <a:off x="6092952" y="6484621"/>
            <a:ext cx="4107179" cy="492760"/>
          </a:xfrm>
          <a:custGeom>
            <a:avLst/>
            <a:gdLst/>
            <a:ahLst/>
            <a:cxnLst/>
            <a:rect l="l" t="t" r="r" b="b"/>
            <a:pathLst>
              <a:path w="4107179" h="666115">
                <a:moveTo>
                  <a:pt x="3742944" y="0"/>
                </a:moveTo>
                <a:lnTo>
                  <a:pt x="0" y="0"/>
                </a:lnTo>
                <a:lnTo>
                  <a:pt x="0" y="665988"/>
                </a:lnTo>
                <a:lnTo>
                  <a:pt x="3742944" y="665988"/>
                </a:lnTo>
                <a:lnTo>
                  <a:pt x="3792369" y="662948"/>
                </a:lnTo>
                <a:lnTo>
                  <a:pt x="3839774" y="654093"/>
                </a:lnTo>
                <a:lnTo>
                  <a:pt x="3884723" y="639819"/>
                </a:lnTo>
                <a:lnTo>
                  <a:pt x="3926783" y="620524"/>
                </a:lnTo>
                <a:lnTo>
                  <a:pt x="3965520" y="596604"/>
                </a:lnTo>
                <a:lnTo>
                  <a:pt x="4000500" y="568456"/>
                </a:lnTo>
                <a:lnTo>
                  <a:pt x="4031288" y="536477"/>
                </a:lnTo>
                <a:lnTo>
                  <a:pt x="4057452" y="501062"/>
                </a:lnTo>
                <a:lnTo>
                  <a:pt x="4078557" y="462610"/>
                </a:lnTo>
                <a:lnTo>
                  <a:pt x="4094169" y="421517"/>
                </a:lnTo>
                <a:lnTo>
                  <a:pt x="4103855" y="378179"/>
                </a:lnTo>
                <a:lnTo>
                  <a:pt x="4107179" y="332994"/>
                </a:lnTo>
                <a:lnTo>
                  <a:pt x="4103855" y="287808"/>
                </a:lnTo>
                <a:lnTo>
                  <a:pt x="4094169" y="244470"/>
                </a:lnTo>
                <a:lnTo>
                  <a:pt x="4078557" y="203377"/>
                </a:lnTo>
                <a:lnTo>
                  <a:pt x="4057452" y="164925"/>
                </a:lnTo>
                <a:lnTo>
                  <a:pt x="4031288" y="129510"/>
                </a:lnTo>
                <a:lnTo>
                  <a:pt x="4000500" y="97531"/>
                </a:lnTo>
                <a:lnTo>
                  <a:pt x="3965520" y="69383"/>
                </a:lnTo>
                <a:lnTo>
                  <a:pt x="3926783" y="45463"/>
                </a:lnTo>
                <a:lnTo>
                  <a:pt x="3884723" y="26168"/>
                </a:lnTo>
                <a:lnTo>
                  <a:pt x="3839774" y="11894"/>
                </a:lnTo>
                <a:lnTo>
                  <a:pt x="3792369" y="3039"/>
                </a:lnTo>
                <a:lnTo>
                  <a:pt x="374294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7" name="object 467"/>
          <p:cNvSpPr/>
          <p:nvPr/>
        </p:nvSpPr>
        <p:spPr>
          <a:xfrm>
            <a:off x="6320916" y="2581402"/>
            <a:ext cx="265176" cy="1478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8" name="object 468"/>
          <p:cNvSpPr/>
          <p:nvPr/>
        </p:nvSpPr>
        <p:spPr>
          <a:xfrm>
            <a:off x="6497701" y="2581402"/>
            <a:ext cx="365759" cy="1478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" name="object 469"/>
          <p:cNvSpPr/>
          <p:nvPr/>
        </p:nvSpPr>
        <p:spPr>
          <a:xfrm>
            <a:off x="6741541" y="2581402"/>
            <a:ext cx="85344" cy="1478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0" name="object 470"/>
          <p:cNvSpPr/>
          <p:nvPr/>
        </p:nvSpPr>
        <p:spPr>
          <a:xfrm>
            <a:off x="6784213" y="2581402"/>
            <a:ext cx="603884" cy="1478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1" name="object 471"/>
          <p:cNvSpPr/>
          <p:nvPr/>
        </p:nvSpPr>
        <p:spPr>
          <a:xfrm>
            <a:off x="7267320" y="2581402"/>
            <a:ext cx="109727" cy="14782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2" name="object 472"/>
          <p:cNvSpPr/>
          <p:nvPr/>
        </p:nvSpPr>
        <p:spPr>
          <a:xfrm>
            <a:off x="7322184" y="2581402"/>
            <a:ext cx="361188" cy="1478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3" name="object 473"/>
          <p:cNvSpPr/>
          <p:nvPr/>
        </p:nvSpPr>
        <p:spPr>
          <a:xfrm>
            <a:off x="7562977" y="2581402"/>
            <a:ext cx="436321" cy="14782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4" name="object 474"/>
          <p:cNvSpPr/>
          <p:nvPr/>
        </p:nvSpPr>
        <p:spPr>
          <a:xfrm>
            <a:off x="7909306" y="2581402"/>
            <a:ext cx="487679" cy="14782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5" name="object 475"/>
          <p:cNvSpPr/>
          <p:nvPr/>
        </p:nvSpPr>
        <p:spPr>
          <a:xfrm>
            <a:off x="8304021" y="2581402"/>
            <a:ext cx="365759" cy="14782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6" name="object 476"/>
          <p:cNvSpPr/>
          <p:nvPr/>
        </p:nvSpPr>
        <p:spPr>
          <a:xfrm>
            <a:off x="8578342" y="2581402"/>
            <a:ext cx="130301" cy="14782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7" name="object 477"/>
          <p:cNvSpPr/>
          <p:nvPr/>
        </p:nvSpPr>
        <p:spPr>
          <a:xfrm>
            <a:off x="8665209" y="2581402"/>
            <a:ext cx="243840" cy="14782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8" name="object 478"/>
          <p:cNvSpPr txBox="1"/>
          <p:nvPr/>
        </p:nvSpPr>
        <p:spPr>
          <a:xfrm>
            <a:off x="8806433" y="2548890"/>
            <a:ext cx="7048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ko-KR" altLang="en-US" sz="1050" dirty="0">
                <a:solidFill>
                  <a:srgbClr val="404040"/>
                </a:solidFill>
                <a:latin typeface="맑은 고딕"/>
                <a:cs typeface="맑은 고딕"/>
              </a:rPr>
              <a:t>〮</a:t>
            </a:r>
            <a:endParaRPr sz="1050" dirty="0">
              <a:latin typeface="맑은 고딕"/>
              <a:cs typeface="맑은 고딕"/>
            </a:endParaRPr>
          </a:p>
        </p:txBody>
      </p:sp>
      <p:sp>
        <p:nvSpPr>
          <p:cNvPr id="479" name="object 479"/>
          <p:cNvSpPr/>
          <p:nvPr/>
        </p:nvSpPr>
        <p:spPr>
          <a:xfrm>
            <a:off x="8896857" y="2581402"/>
            <a:ext cx="365759" cy="14782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0" name="object 480"/>
          <p:cNvSpPr/>
          <p:nvPr/>
        </p:nvSpPr>
        <p:spPr>
          <a:xfrm>
            <a:off x="9171178" y="2581402"/>
            <a:ext cx="365759" cy="14782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1" name="object 481"/>
          <p:cNvSpPr/>
          <p:nvPr/>
        </p:nvSpPr>
        <p:spPr>
          <a:xfrm>
            <a:off x="6320916" y="3213862"/>
            <a:ext cx="487680" cy="14782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2" name="object 482"/>
          <p:cNvSpPr/>
          <p:nvPr/>
        </p:nvSpPr>
        <p:spPr>
          <a:xfrm>
            <a:off x="6715632" y="3213862"/>
            <a:ext cx="365759" cy="14782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3" name="object 483"/>
          <p:cNvSpPr/>
          <p:nvPr/>
        </p:nvSpPr>
        <p:spPr>
          <a:xfrm>
            <a:off x="6991477" y="3213862"/>
            <a:ext cx="85344" cy="1478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4" name="object 484"/>
          <p:cNvSpPr/>
          <p:nvPr/>
        </p:nvSpPr>
        <p:spPr>
          <a:xfrm>
            <a:off x="7034148" y="3213862"/>
            <a:ext cx="365759" cy="147827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5" name="object 485"/>
          <p:cNvSpPr/>
          <p:nvPr/>
        </p:nvSpPr>
        <p:spPr>
          <a:xfrm>
            <a:off x="7277989" y="3213862"/>
            <a:ext cx="670559" cy="147827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6" name="object 486"/>
          <p:cNvSpPr/>
          <p:nvPr/>
        </p:nvSpPr>
        <p:spPr>
          <a:xfrm>
            <a:off x="7855966" y="3213862"/>
            <a:ext cx="243840" cy="147827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7" name="object 487"/>
          <p:cNvSpPr/>
          <p:nvPr/>
        </p:nvSpPr>
        <p:spPr>
          <a:xfrm>
            <a:off x="7977885" y="3213862"/>
            <a:ext cx="431292" cy="14782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8" name="object 488"/>
          <p:cNvSpPr/>
          <p:nvPr/>
        </p:nvSpPr>
        <p:spPr>
          <a:xfrm>
            <a:off x="8287257" y="3213862"/>
            <a:ext cx="109727" cy="14782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9" name="object 489"/>
          <p:cNvSpPr/>
          <p:nvPr/>
        </p:nvSpPr>
        <p:spPr>
          <a:xfrm>
            <a:off x="8342121" y="3213862"/>
            <a:ext cx="365759" cy="14782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0" name="object 490"/>
          <p:cNvSpPr/>
          <p:nvPr/>
        </p:nvSpPr>
        <p:spPr>
          <a:xfrm>
            <a:off x="8585961" y="3213862"/>
            <a:ext cx="196215" cy="147827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1" name="object 491"/>
          <p:cNvSpPr/>
          <p:nvPr/>
        </p:nvSpPr>
        <p:spPr>
          <a:xfrm>
            <a:off x="8742933" y="3213862"/>
            <a:ext cx="487679" cy="14782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2" name="object 492"/>
          <p:cNvSpPr/>
          <p:nvPr/>
        </p:nvSpPr>
        <p:spPr>
          <a:xfrm>
            <a:off x="9137650" y="3213862"/>
            <a:ext cx="365759" cy="147827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3" name="object 493"/>
          <p:cNvSpPr/>
          <p:nvPr/>
        </p:nvSpPr>
        <p:spPr>
          <a:xfrm>
            <a:off x="9411969" y="3213862"/>
            <a:ext cx="103631" cy="147827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4" name="object 494"/>
          <p:cNvSpPr/>
          <p:nvPr/>
        </p:nvSpPr>
        <p:spPr>
          <a:xfrm>
            <a:off x="6320916" y="3416554"/>
            <a:ext cx="609600" cy="147827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5" name="object 495"/>
          <p:cNvSpPr/>
          <p:nvPr/>
        </p:nvSpPr>
        <p:spPr>
          <a:xfrm>
            <a:off x="6837553" y="3416554"/>
            <a:ext cx="365759" cy="147827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6" name="object 496"/>
          <p:cNvSpPr/>
          <p:nvPr/>
        </p:nvSpPr>
        <p:spPr>
          <a:xfrm>
            <a:off x="7111872" y="3416554"/>
            <a:ext cx="128016" cy="147827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7" name="object 497"/>
          <p:cNvSpPr/>
          <p:nvPr/>
        </p:nvSpPr>
        <p:spPr>
          <a:xfrm>
            <a:off x="7197217" y="3416554"/>
            <a:ext cx="609600" cy="147827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8" name="object 498"/>
          <p:cNvSpPr/>
          <p:nvPr/>
        </p:nvSpPr>
        <p:spPr>
          <a:xfrm>
            <a:off x="7714233" y="3416554"/>
            <a:ext cx="365759" cy="147827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9" name="object 499"/>
          <p:cNvSpPr/>
          <p:nvPr/>
        </p:nvSpPr>
        <p:spPr>
          <a:xfrm>
            <a:off x="7988554" y="3416554"/>
            <a:ext cx="128016" cy="147827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0" name="object 500"/>
          <p:cNvSpPr/>
          <p:nvPr/>
        </p:nvSpPr>
        <p:spPr>
          <a:xfrm>
            <a:off x="8073897" y="3416554"/>
            <a:ext cx="609600" cy="147827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1" name="object 501"/>
          <p:cNvSpPr/>
          <p:nvPr/>
        </p:nvSpPr>
        <p:spPr>
          <a:xfrm>
            <a:off x="8561578" y="3416554"/>
            <a:ext cx="548640" cy="147827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2" name="object 502"/>
          <p:cNvSpPr/>
          <p:nvPr/>
        </p:nvSpPr>
        <p:spPr>
          <a:xfrm>
            <a:off x="6320916" y="4093464"/>
            <a:ext cx="487680" cy="147827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3" name="object 503"/>
          <p:cNvSpPr/>
          <p:nvPr/>
        </p:nvSpPr>
        <p:spPr>
          <a:xfrm>
            <a:off x="6686677" y="4093464"/>
            <a:ext cx="85344" cy="147827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4" name="object 504"/>
          <p:cNvSpPr/>
          <p:nvPr/>
        </p:nvSpPr>
        <p:spPr>
          <a:xfrm>
            <a:off x="6729348" y="4093464"/>
            <a:ext cx="601979" cy="147827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5" name="object 505"/>
          <p:cNvSpPr/>
          <p:nvPr/>
        </p:nvSpPr>
        <p:spPr>
          <a:xfrm>
            <a:off x="7210932" y="4093464"/>
            <a:ext cx="194309" cy="147827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6" name="object 506"/>
          <p:cNvSpPr/>
          <p:nvPr/>
        </p:nvSpPr>
        <p:spPr>
          <a:xfrm>
            <a:off x="7366381" y="4093464"/>
            <a:ext cx="487679" cy="147827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7" name="object 507"/>
          <p:cNvSpPr/>
          <p:nvPr/>
        </p:nvSpPr>
        <p:spPr>
          <a:xfrm>
            <a:off x="7732521" y="4093464"/>
            <a:ext cx="85344" cy="147827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8" name="object 508"/>
          <p:cNvSpPr/>
          <p:nvPr/>
        </p:nvSpPr>
        <p:spPr>
          <a:xfrm>
            <a:off x="7775193" y="4093464"/>
            <a:ext cx="483616" cy="147827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9" name="object 509"/>
          <p:cNvSpPr/>
          <p:nvPr/>
        </p:nvSpPr>
        <p:spPr>
          <a:xfrm>
            <a:off x="8137906" y="4093464"/>
            <a:ext cx="194309" cy="147827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0" name="object 510"/>
          <p:cNvSpPr/>
          <p:nvPr/>
        </p:nvSpPr>
        <p:spPr>
          <a:xfrm>
            <a:off x="8293354" y="4093464"/>
            <a:ext cx="365759" cy="147827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1" name="object 511"/>
          <p:cNvSpPr/>
          <p:nvPr/>
        </p:nvSpPr>
        <p:spPr>
          <a:xfrm>
            <a:off x="8567673" y="4093464"/>
            <a:ext cx="694944" cy="147827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2" name="object 512"/>
          <p:cNvSpPr/>
          <p:nvPr/>
        </p:nvSpPr>
        <p:spPr>
          <a:xfrm>
            <a:off x="6320916" y="4752086"/>
            <a:ext cx="487680" cy="147827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3" name="object 513"/>
          <p:cNvSpPr/>
          <p:nvPr/>
        </p:nvSpPr>
        <p:spPr>
          <a:xfrm>
            <a:off x="6715632" y="4752086"/>
            <a:ext cx="365759" cy="147827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4" name="object 514"/>
          <p:cNvSpPr/>
          <p:nvPr/>
        </p:nvSpPr>
        <p:spPr>
          <a:xfrm>
            <a:off x="6991477" y="4752086"/>
            <a:ext cx="128016" cy="147827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5" name="object 515"/>
          <p:cNvSpPr/>
          <p:nvPr/>
        </p:nvSpPr>
        <p:spPr>
          <a:xfrm>
            <a:off x="7076820" y="4752086"/>
            <a:ext cx="487679" cy="147827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6" name="object 516"/>
          <p:cNvSpPr/>
          <p:nvPr/>
        </p:nvSpPr>
        <p:spPr>
          <a:xfrm>
            <a:off x="7471536" y="4752086"/>
            <a:ext cx="365759" cy="147827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0" name="object 520"/>
          <p:cNvSpPr txBox="1"/>
          <p:nvPr/>
        </p:nvSpPr>
        <p:spPr>
          <a:xfrm>
            <a:off x="7725994" y="4719573"/>
            <a:ext cx="7048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ko-KR" altLang="en-US" sz="1050" dirty="0">
                <a:solidFill>
                  <a:srgbClr val="404040"/>
                </a:solidFill>
                <a:latin typeface="맑은 고딕"/>
                <a:cs typeface="맑은 고딕"/>
              </a:rPr>
              <a:t>〮</a:t>
            </a:r>
            <a:endParaRPr sz="1050" dirty="0">
              <a:latin typeface="맑은 고딕"/>
              <a:cs typeface="맑은 고딕"/>
            </a:endParaRPr>
          </a:p>
        </p:txBody>
      </p:sp>
      <p:sp>
        <p:nvSpPr>
          <p:cNvPr id="521" name="object 521"/>
          <p:cNvSpPr/>
          <p:nvPr/>
        </p:nvSpPr>
        <p:spPr>
          <a:xfrm>
            <a:off x="7816418" y="4752086"/>
            <a:ext cx="365759" cy="147827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2" name="object 522"/>
          <p:cNvSpPr/>
          <p:nvPr/>
        </p:nvSpPr>
        <p:spPr>
          <a:xfrm>
            <a:off x="8090739" y="4752086"/>
            <a:ext cx="365759" cy="14782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3" name="object 523"/>
          <p:cNvSpPr/>
          <p:nvPr/>
        </p:nvSpPr>
        <p:spPr>
          <a:xfrm>
            <a:off x="6320916" y="5373624"/>
            <a:ext cx="586739" cy="147827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4" name="object 524"/>
          <p:cNvSpPr/>
          <p:nvPr/>
        </p:nvSpPr>
        <p:spPr>
          <a:xfrm>
            <a:off x="6817741" y="5373624"/>
            <a:ext cx="352044" cy="147827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5" name="object 525"/>
          <p:cNvSpPr/>
          <p:nvPr/>
        </p:nvSpPr>
        <p:spPr>
          <a:xfrm>
            <a:off x="7081393" y="5373624"/>
            <a:ext cx="352044" cy="147827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6" name="object 526"/>
          <p:cNvSpPr/>
          <p:nvPr/>
        </p:nvSpPr>
        <p:spPr>
          <a:xfrm>
            <a:off x="7343520" y="5373624"/>
            <a:ext cx="549046" cy="147827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7" name="object 527"/>
          <p:cNvSpPr/>
          <p:nvPr/>
        </p:nvSpPr>
        <p:spPr>
          <a:xfrm>
            <a:off x="7802626" y="5373624"/>
            <a:ext cx="352044" cy="147827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8" name="object 528"/>
          <p:cNvSpPr/>
          <p:nvPr/>
        </p:nvSpPr>
        <p:spPr>
          <a:xfrm>
            <a:off x="8066278" y="5373624"/>
            <a:ext cx="352044" cy="147827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9" name="object 529"/>
          <p:cNvSpPr/>
          <p:nvPr/>
        </p:nvSpPr>
        <p:spPr>
          <a:xfrm>
            <a:off x="8300973" y="5373624"/>
            <a:ext cx="390144" cy="147827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0" name="object 530"/>
          <p:cNvSpPr/>
          <p:nvPr/>
        </p:nvSpPr>
        <p:spPr>
          <a:xfrm>
            <a:off x="8573769" y="5373624"/>
            <a:ext cx="408431" cy="147827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1" name="object 531"/>
          <p:cNvSpPr/>
          <p:nvPr/>
        </p:nvSpPr>
        <p:spPr>
          <a:xfrm>
            <a:off x="8864854" y="5373624"/>
            <a:ext cx="98298" cy="147827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2" name="object 532"/>
          <p:cNvSpPr/>
          <p:nvPr/>
        </p:nvSpPr>
        <p:spPr>
          <a:xfrm>
            <a:off x="6320916" y="6012815"/>
            <a:ext cx="365760" cy="147828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3" name="object 533"/>
          <p:cNvSpPr txBox="1"/>
          <p:nvPr/>
        </p:nvSpPr>
        <p:spPr>
          <a:xfrm>
            <a:off x="6582536" y="5980303"/>
            <a:ext cx="7048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ko-KR" altLang="en-US" sz="1050" dirty="0">
                <a:solidFill>
                  <a:srgbClr val="404040"/>
                </a:solidFill>
                <a:latin typeface="맑은 고딕"/>
                <a:cs typeface="맑은 고딕"/>
              </a:rPr>
              <a:t>〮</a:t>
            </a:r>
            <a:endParaRPr sz="1050" dirty="0">
              <a:latin typeface="맑은 고딕"/>
              <a:cs typeface="맑은 고딕"/>
            </a:endParaRPr>
          </a:p>
        </p:txBody>
      </p:sp>
      <p:sp>
        <p:nvSpPr>
          <p:cNvPr id="534" name="object 534"/>
          <p:cNvSpPr/>
          <p:nvPr/>
        </p:nvSpPr>
        <p:spPr>
          <a:xfrm>
            <a:off x="6672960" y="6012815"/>
            <a:ext cx="365759" cy="147828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5" name="object 535"/>
          <p:cNvSpPr txBox="1"/>
          <p:nvPr/>
        </p:nvSpPr>
        <p:spPr>
          <a:xfrm>
            <a:off x="6934581" y="5980303"/>
            <a:ext cx="7048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ko-KR" altLang="en-US" sz="1050" dirty="0">
                <a:solidFill>
                  <a:srgbClr val="404040"/>
                </a:solidFill>
                <a:latin typeface="맑은 고딕"/>
                <a:cs typeface="맑은 고딕"/>
              </a:rPr>
              <a:t>〮</a:t>
            </a:r>
            <a:endParaRPr sz="1050" dirty="0">
              <a:latin typeface="맑은 고딕"/>
              <a:cs typeface="맑은 고딕"/>
            </a:endParaRPr>
          </a:p>
        </p:txBody>
      </p:sp>
      <p:sp>
        <p:nvSpPr>
          <p:cNvPr id="536" name="object 536"/>
          <p:cNvSpPr/>
          <p:nvPr/>
        </p:nvSpPr>
        <p:spPr>
          <a:xfrm>
            <a:off x="7025005" y="6012815"/>
            <a:ext cx="609600" cy="147828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7" name="object 537"/>
          <p:cNvSpPr/>
          <p:nvPr/>
        </p:nvSpPr>
        <p:spPr>
          <a:xfrm>
            <a:off x="7537006" y="6012815"/>
            <a:ext cx="128016" cy="147828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8" name="object 538"/>
          <p:cNvSpPr/>
          <p:nvPr/>
        </p:nvSpPr>
        <p:spPr>
          <a:xfrm>
            <a:off x="7590917" y="6012815"/>
            <a:ext cx="366217" cy="147828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9" name="object 539"/>
          <p:cNvSpPr/>
          <p:nvPr/>
        </p:nvSpPr>
        <p:spPr>
          <a:xfrm>
            <a:off x="7867142" y="6012815"/>
            <a:ext cx="607695" cy="147828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0" name="object 540"/>
          <p:cNvSpPr/>
          <p:nvPr/>
        </p:nvSpPr>
        <p:spPr>
          <a:xfrm>
            <a:off x="8382254" y="6012815"/>
            <a:ext cx="694944" cy="147828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1" name="object 541"/>
          <p:cNvSpPr/>
          <p:nvPr/>
        </p:nvSpPr>
        <p:spPr>
          <a:xfrm>
            <a:off x="5146547" y="2397252"/>
            <a:ext cx="935990" cy="490855"/>
          </a:xfrm>
          <a:custGeom>
            <a:avLst/>
            <a:gdLst/>
            <a:ahLst/>
            <a:cxnLst/>
            <a:rect l="l" t="t" r="r" b="b"/>
            <a:pathLst>
              <a:path w="935989" h="490855">
                <a:moveTo>
                  <a:pt x="935736" y="0"/>
                </a:moveTo>
                <a:lnTo>
                  <a:pt x="0" y="0"/>
                </a:lnTo>
                <a:lnTo>
                  <a:pt x="0" y="490727"/>
                </a:lnTo>
                <a:lnTo>
                  <a:pt x="935736" y="490727"/>
                </a:lnTo>
                <a:lnTo>
                  <a:pt x="935736" y="0"/>
                </a:lnTo>
                <a:close/>
              </a:path>
            </a:pathLst>
          </a:custGeom>
          <a:solidFill>
            <a:srgbClr val="E0BE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2" name="object 542"/>
          <p:cNvSpPr/>
          <p:nvPr/>
        </p:nvSpPr>
        <p:spPr>
          <a:xfrm>
            <a:off x="5337683" y="2567686"/>
            <a:ext cx="693420" cy="169163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3" name="object 543"/>
          <p:cNvSpPr/>
          <p:nvPr/>
        </p:nvSpPr>
        <p:spPr>
          <a:xfrm>
            <a:off x="5146547" y="4576572"/>
            <a:ext cx="935990" cy="492759"/>
          </a:xfrm>
          <a:custGeom>
            <a:avLst/>
            <a:gdLst/>
            <a:ahLst/>
            <a:cxnLst/>
            <a:rect l="l" t="t" r="r" b="b"/>
            <a:pathLst>
              <a:path w="935989" h="492760">
                <a:moveTo>
                  <a:pt x="935736" y="0"/>
                </a:moveTo>
                <a:lnTo>
                  <a:pt x="0" y="0"/>
                </a:lnTo>
                <a:lnTo>
                  <a:pt x="0" y="492252"/>
                </a:lnTo>
                <a:lnTo>
                  <a:pt x="935736" y="492252"/>
                </a:lnTo>
                <a:lnTo>
                  <a:pt x="935736" y="0"/>
                </a:lnTo>
                <a:close/>
              </a:path>
            </a:pathLst>
          </a:custGeom>
          <a:solidFill>
            <a:srgbClr val="DFC5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4" name="object 544"/>
          <p:cNvSpPr/>
          <p:nvPr/>
        </p:nvSpPr>
        <p:spPr>
          <a:xfrm>
            <a:off x="5406263" y="4645786"/>
            <a:ext cx="554736" cy="169163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5" name="object 545"/>
          <p:cNvSpPr/>
          <p:nvPr/>
        </p:nvSpPr>
        <p:spPr>
          <a:xfrm>
            <a:off x="5476366" y="4848479"/>
            <a:ext cx="416051" cy="169163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6" name="object 546"/>
          <p:cNvSpPr/>
          <p:nvPr/>
        </p:nvSpPr>
        <p:spPr>
          <a:xfrm>
            <a:off x="5146547" y="5213604"/>
            <a:ext cx="935990" cy="492759"/>
          </a:xfrm>
          <a:custGeom>
            <a:avLst/>
            <a:gdLst/>
            <a:ahLst/>
            <a:cxnLst/>
            <a:rect l="l" t="t" r="r" b="b"/>
            <a:pathLst>
              <a:path w="935989" h="492760">
                <a:moveTo>
                  <a:pt x="935736" y="0"/>
                </a:moveTo>
                <a:lnTo>
                  <a:pt x="0" y="0"/>
                </a:lnTo>
                <a:lnTo>
                  <a:pt x="0" y="492251"/>
                </a:lnTo>
                <a:lnTo>
                  <a:pt x="935736" y="492251"/>
                </a:lnTo>
                <a:lnTo>
                  <a:pt x="935736" y="0"/>
                </a:lnTo>
                <a:close/>
              </a:path>
            </a:pathLst>
          </a:custGeom>
          <a:solidFill>
            <a:srgbClr val="D4BA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7" name="object 547"/>
          <p:cNvSpPr/>
          <p:nvPr/>
        </p:nvSpPr>
        <p:spPr>
          <a:xfrm>
            <a:off x="5337683" y="5286755"/>
            <a:ext cx="693420" cy="169163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8" name="object 548"/>
          <p:cNvSpPr/>
          <p:nvPr/>
        </p:nvSpPr>
        <p:spPr>
          <a:xfrm>
            <a:off x="5476366" y="5469636"/>
            <a:ext cx="416051" cy="169163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9" name="object 549"/>
          <p:cNvSpPr/>
          <p:nvPr/>
        </p:nvSpPr>
        <p:spPr>
          <a:xfrm>
            <a:off x="5146547" y="5850636"/>
            <a:ext cx="935990" cy="492759"/>
          </a:xfrm>
          <a:custGeom>
            <a:avLst/>
            <a:gdLst/>
            <a:ahLst/>
            <a:cxnLst/>
            <a:rect l="l" t="t" r="r" b="b"/>
            <a:pathLst>
              <a:path w="935989" h="492760">
                <a:moveTo>
                  <a:pt x="935736" y="0"/>
                </a:moveTo>
                <a:lnTo>
                  <a:pt x="0" y="0"/>
                </a:lnTo>
                <a:lnTo>
                  <a:pt x="0" y="492251"/>
                </a:lnTo>
                <a:lnTo>
                  <a:pt x="935736" y="492251"/>
                </a:lnTo>
                <a:lnTo>
                  <a:pt x="935736" y="0"/>
                </a:lnTo>
                <a:close/>
              </a:path>
            </a:pathLst>
          </a:custGeom>
          <a:solidFill>
            <a:srgbClr val="B8AC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0" name="object 550"/>
          <p:cNvSpPr/>
          <p:nvPr/>
        </p:nvSpPr>
        <p:spPr>
          <a:xfrm>
            <a:off x="5337683" y="6021273"/>
            <a:ext cx="693420" cy="169468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1" name="object 551"/>
          <p:cNvSpPr/>
          <p:nvPr/>
        </p:nvSpPr>
        <p:spPr>
          <a:xfrm>
            <a:off x="6320916" y="6660794"/>
            <a:ext cx="487680" cy="147828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2" name="object 552"/>
          <p:cNvSpPr/>
          <p:nvPr/>
        </p:nvSpPr>
        <p:spPr>
          <a:xfrm>
            <a:off x="6715632" y="6660794"/>
            <a:ext cx="487679" cy="147828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3" name="object 553"/>
          <p:cNvSpPr/>
          <p:nvPr/>
        </p:nvSpPr>
        <p:spPr>
          <a:xfrm>
            <a:off x="7111872" y="6660794"/>
            <a:ext cx="365759" cy="147828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4" name="object 554"/>
          <p:cNvSpPr/>
          <p:nvPr/>
        </p:nvSpPr>
        <p:spPr>
          <a:xfrm>
            <a:off x="7386193" y="6660794"/>
            <a:ext cx="365759" cy="147828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5" name="object 555"/>
          <p:cNvSpPr/>
          <p:nvPr/>
        </p:nvSpPr>
        <p:spPr>
          <a:xfrm>
            <a:off x="7660513" y="6660794"/>
            <a:ext cx="128016" cy="147828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6" name="object 556"/>
          <p:cNvSpPr/>
          <p:nvPr/>
        </p:nvSpPr>
        <p:spPr>
          <a:xfrm>
            <a:off x="7746238" y="6660794"/>
            <a:ext cx="609600" cy="147828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7" name="object 557"/>
          <p:cNvSpPr/>
          <p:nvPr/>
        </p:nvSpPr>
        <p:spPr>
          <a:xfrm>
            <a:off x="8262873" y="6660794"/>
            <a:ext cx="609600" cy="147828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8" name="object 558"/>
          <p:cNvSpPr/>
          <p:nvPr/>
        </p:nvSpPr>
        <p:spPr>
          <a:xfrm>
            <a:off x="8779509" y="6660794"/>
            <a:ext cx="128016" cy="147828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1" name="object 561"/>
          <p:cNvSpPr/>
          <p:nvPr/>
        </p:nvSpPr>
        <p:spPr>
          <a:xfrm>
            <a:off x="8853203" y="6659183"/>
            <a:ext cx="609600" cy="147828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2" name="object 562"/>
          <p:cNvSpPr/>
          <p:nvPr/>
        </p:nvSpPr>
        <p:spPr>
          <a:xfrm>
            <a:off x="9369840" y="6659183"/>
            <a:ext cx="128016" cy="147828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3" name="object 563"/>
          <p:cNvSpPr/>
          <p:nvPr/>
        </p:nvSpPr>
        <p:spPr>
          <a:xfrm>
            <a:off x="9455183" y="6659183"/>
            <a:ext cx="607695" cy="147828"/>
          </a:xfrm>
          <a:prstGeom prst="rect">
            <a:avLst/>
          </a:prstGeom>
          <a:blipFill>
            <a:blip r:embed="rId6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4" name="object 564"/>
          <p:cNvSpPr/>
          <p:nvPr/>
        </p:nvSpPr>
        <p:spPr>
          <a:xfrm>
            <a:off x="5146547" y="6487668"/>
            <a:ext cx="935990" cy="492759"/>
          </a:xfrm>
          <a:custGeom>
            <a:avLst/>
            <a:gdLst/>
            <a:ahLst/>
            <a:cxnLst/>
            <a:rect l="l" t="t" r="r" b="b"/>
            <a:pathLst>
              <a:path w="935989" h="662940">
                <a:moveTo>
                  <a:pt x="935736" y="0"/>
                </a:moveTo>
                <a:lnTo>
                  <a:pt x="0" y="0"/>
                </a:lnTo>
                <a:lnTo>
                  <a:pt x="0" y="662940"/>
                </a:lnTo>
                <a:lnTo>
                  <a:pt x="935736" y="662940"/>
                </a:lnTo>
                <a:lnTo>
                  <a:pt x="935736" y="0"/>
                </a:lnTo>
                <a:close/>
              </a:path>
            </a:pathLst>
          </a:custGeom>
          <a:solidFill>
            <a:srgbClr val="DFC5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5" name="object 565"/>
          <p:cNvSpPr/>
          <p:nvPr/>
        </p:nvSpPr>
        <p:spPr>
          <a:xfrm>
            <a:off x="5329684" y="6647154"/>
            <a:ext cx="693420" cy="169164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6" name="object 566"/>
          <p:cNvSpPr/>
          <p:nvPr/>
        </p:nvSpPr>
        <p:spPr>
          <a:xfrm>
            <a:off x="5146547" y="3866388"/>
            <a:ext cx="935990" cy="565785"/>
          </a:xfrm>
          <a:custGeom>
            <a:avLst/>
            <a:gdLst/>
            <a:ahLst/>
            <a:cxnLst/>
            <a:rect l="l" t="t" r="r" b="b"/>
            <a:pathLst>
              <a:path w="935989" h="565785">
                <a:moveTo>
                  <a:pt x="935736" y="0"/>
                </a:moveTo>
                <a:lnTo>
                  <a:pt x="0" y="0"/>
                </a:lnTo>
                <a:lnTo>
                  <a:pt x="0" y="565403"/>
                </a:lnTo>
                <a:lnTo>
                  <a:pt x="935736" y="565403"/>
                </a:lnTo>
                <a:lnTo>
                  <a:pt x="935736" y="0"/>
                </a:lnTo>
                <a:close/>
              </a:path>
            </a:pathLst>
          </a:custGeom>
          <a:solidFill>
            <a:srgbClr val="DED3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7" name="object 567"/>
          <p:cNvSpPr/>
          <p:nvPr/>
        </p:nvSpPr>
        <p:spPr>
          <a:xfrm>
            <a:off x="5337683" y="4073398"/>
            <a:ext cx="693420" cy="169163"/>
          </a:xfrm>
          <a:prstGeom prst="rect">
            <a:avLst/>
          </a:prstGeom>
          <a:blipFill>
            <a:blip r:embed="rId7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8" name="object 568"/>
          <p:cNvSpPr/>
          <p:nvPr/>
        </p:nvSpPr>
        <p:spPr>
          <a:xfrm>
            <a:off x="5146547" y="3034284"/>
            <a:ext cx="935990" cy="662940"/>
          </a:xfrm>
          <a:custGeom>
            <a:avLst/>
            <a:gdLst/>
            <a:ahLst/>
            <a:cxnLst/>
            <a:rect l="l" t="t" r="r" b="b"/>
            <a:pathLst>
              <a:path w="935989" h="662939">
                <a:moveTo>
                  <a:pt x="935736" y="0"/>
                </a:moveTo>
                <a:lnTo>
                  <a:pt x="0" y="0"/>
                </a:lnTo>
                <a:lnTo>
                  <a:pt x="0" y="662939"/>
                </a:lnTo>
                <a:lnTo>
                  <a:pt x="935736" y="662939"/>
                </a:lnTo>
                <a:lnTo>
                  <a:pt x="935736" y="0"/>
                </a:lnTo>
                <a:close/>
              </a:path>
            </a:pathLst>
          </a:custGeom>
          <a:solidFill>
            <a:srgbClr val="B8AC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9" name="object 569"/>
          <p:cNvSpPr/>
          <p:nvPr/>
        </p:nvSpPr>
        <p:spPr>
          <a:xfrm>
            <a:off x="5337683" y="3290011"/>
            <a:ext cx="693420" cy="169468"/>
          </a:xfrm>
          <a:prstGeom prst="rect">
            <a:avLst/>
          </a:prstGeom>
          <a:blipFill>
            <a:blip r:embed="rId7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0" name="object 570"/>
          <p:cNvSpPr/>
          <p:nvPr/>
        </p:nvSpPr>
        <p:spPr>
          <a:xfrm>
            <a:off x="5226430" y="2024202"/>
            <a:ext cx="869061" cy="210616"/>
          </a:xfrm>
          <a:prstGeom prst="rect">
            <a:avLst/>
          </a:prstGeom>
          <a:blipFill>
            <a:blip r:embed="rId7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1" name="object 571"/>
          <p:cNvSpPr/>
          <p:nvPr/>
        </p:nvSpPr>
        <p:spPr>
          <a:xfrm>
            <a:off x="2822194" y="2339340"/>
            <a:ext cx="1644014" cy="2014855"/>
          </a:xfrm>
          <a:custGeom>
            <a:avLst/>
            <a:gdLst/>
            <a:ahLst/>
            <a:cxnLst/>
            <a:rect l="l" t="t" r="r" b="b"/>
            <a:pathLst>
              <a:path w="1644014" h="2014854">
                <a:moveTo>
                  <a:pt x="1611757" y="1963801"/>
                </a:moveTo>
                <a:lnTo>
                  <a:pt x="1592707" y="1963801"/>
                </a:lnTo>
                <a:lnTo>
                  <a:pt x="1618107" y="2014601"/>
                </a:lnTo>
                <a:lnTo>
                  <a:pt x="1637157" y="1976501"/>
                </a:lnTo>
                <a:lnTo>
                  <a:pt x="1611757" y="1976501"/>
                </a:lnTo>
                <a:lnTo>
                  <a:pt x="1611757" y="1963801"/>
                </a:lnTo>
                <a:close/>
              </a:path>
              <a:path w="1644014" h="2014854">
                <a:moveTo>
                  <a:pt x="1611757" y="197865"/>
                </a:moveTo>
                <a:lnTo>
                  <a:pt x="1611757" y="1976501"/>
                </a:lnTo>
                <a:lnTo>
                  <a:pt x="1624457" y="1976501"/>
                </a:lnTo>
                <a:lnTo>
                  <a:pt x="1624457" y="204215"/>
                </a:lnTo>
                <a:lnTo>
                  <a:pt x="1618107" y="204215"/>
                </a:lnTo>
                <a:lnTo>
                  <a:pt x="1611757" y="197865"/>
                </a:lnTo>
                <a:close/>
              </a:path>
              <a:path w="1644014" h="2014854">
                <a:moveTo>
                  <a:pt x="1643507" y="1963801"/>
                </a:moveTo>
                <a:lnTo>
                  <a:pt x="1624457" y="1963801"/>
                </a:lnTo>
                <a:lnTo>
                  <a:pt x="1624457" y="1976501"/>
                </a:lnTo>
                <a:lnTo>
                  <a:pt x="1637157" y="1976501"/>
                </a:lnTo>
                <a:lnTo>
                  <a:pt x="1643507" y="1963801"/>
                </a:lnTo>
                <a:close/>
              </a:path>
              <a:path w="1644014" h="2014854">
                <a:moveTo>
                  <a:pt x="12700" y="0"/>
                </a:moveTo>
                <a:lnTo>
                  <a:pt x="0" y="0"/>
                </a:lnTo>
                <a:lnTo>
                  <a:pt x="0" y="204215"/>
                </a:lnTo>
                <a:lnTo>
                  <a:pt x="1611757" y="204215"/>
                </a:lnTo>
                <a:lnTo>
                  <a:pt x="1611757" y="197865"/>
                </a:lnTo>
                <a:lnTo>
                  <a:pt x="12700" y="197865"/>
                </a:lnTo>
                <a:lnTo>
                  <a:pt x="6350" y="191515"/>
                </a:lnTo>
                <a:lnTo>
                  <a:pt x="12700" y="191515"/>
                </a:lnTo>
                <a:lnTo>
                  <a:pt x="12700" y="0"/>
                </a:lnTo>
                <a:close/>
              </a:path>
              <a:path w="1644014" h="2014854">
                <a:moveTo>
                  <a:pt x="1624457" y="191515"/>
                </a:moveTo>
                <a:lnTo>
                  <a:pt x="12700" y="191515"/>
                </a:lnTo>
                <a:lnTo>
                  <a:pt x="12700" y="197865"/>
                </a:lnTo>
                <a:lnTo>
                  <a:pt x="1611757" y="197865"/>
                </a:lnTo>
                <a:lnTo>
                  <a:pt x="1618107" y="204215"/>
                </a:lnTo>
                <a:lnTo>
                  <a:pt x="1624457" y="204215"/>
                </a:lnTo>
                <a:lnTo>
                  <a:pt x="1624457" y="191515"/>
                </a:lnTo>
                <a:close/>
              </a:path>
              <a:path w="1644014" h="2014854">
                <a:moveTo>
                  <a:pt x="12700" y="191515"/>
                </a:moveTo>
                <a:lnTo>
                  <a:pt x="6350" y="191515"/>
                </a:lnTo>
                <a:lnTo>
                  <a:pt x="12700" y="197865"/>
                </a:lnTo>
                <a:lnTo>
                  <a:pt x="12700" y="191515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2" name="object 572"/>
          <p:cNvSpPr/>
          <p:nvPr/>
        </p:nvSpPr>
        <p:spPr>
          <a:xfrm>
            <a:off x="1617472" y="6146292"/>
            <a:ext cx="50800" cy="130175"/>
          </a:xfrm>
          <a:custGeom>
            <a:avLst/>
            <a:gdLst/>
            <a:ahLst/>
            <a:cxnLst/>
            <a:rect l="l" t="t" r="r" b="b"/>
            <a:pathLst>
              <a:path w="50800" h="130175">
                <a:moveTo>
                  <a:pt x="19050" y="79121"/>
                </a:moveTo>
                <a:lnTo>
                  <a:pt x="0" y="79121"/>
                </a:lnTo>
                <a:lnTo>
                  <a:pt x="25400" y="129921"/>
                </a:lnTo>
                <a:lnTo>
                  <a:pt x="44450" y="91821"/>
                </a:lnTo>
                <a:lnTo>
                  <a:pt x="19050" y="91821"/>
                </a:lnTo>
                <a:lnTo>
                  <a:pt x="19050" y="79121"/>
                </a:lnTo>
                <a:close/>
              </a:path>
              <a:path w="50800" h="130175">
                <a:moveTo>
                  <a:pt x="31750" y="0"/>
                </a:moveTo>
                <a:lnTo>
                  <a:pt x="19050" y="0"/>
                </a:lnTo>
                <a:lnTo>
                  <a:pt x="19050" y="91821"/>
                </a:lnTo>
                <a:lnTo>
                  <a:pt x="31750" y="91821"/>
                </a:lnTo>
                <a:lnTo>
                  <a:pt x="31750" y="0"/>
                </a:lnTo>
                <a:close/>
              </a:path>
              <a:path w="50800" h="130175">
                <a:moveTo>
                  <a:pt x="50800" y="79121"/>
                </a:moveTo>
                <a:lnTo>
                  <a:pt x="31750" y="79121"/>
                </a:lnTo>
                <a:lnTo>
                  <a:pt x="31750" y="91821"/>
                </a:lnTo>
                <a:lnTo>
                  <a:pt x="44450" y="91821"/>
                </a:lnTo>
                <a:lnTo>
                  <a:pt x="50800" y="79121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3" name="object 573"/>
          <p:cNvSpPr/>
          <p:nvPr/>
        </p:nvSpPr>
        <p:spPr>
          <a:xfrm>
            <a:off x="1160272" y="3057144"/>
            <a:ext cx="50800" cy="169545"/>
          </a:xfrm>
          <a:custGeom>
            <a:avLst/>
            <a:gdLst/>
            <a:ahLst/>
            <a:cxnLst/>
            <a:rect l="l" t="t" r="r" b="b"/>
            <a:pathLst>
              <a:path w="50800" h="169544">
                <a:moveTo>
                  <a:pt x="19050" y="118363"/>
                </a:moveTo>
                <a:lnTo>
                  <a:pt x="0" y="118363"/>
                </a:lnTo>
                <a:lnTo>
                  <a:pt x="25400" y="169163"/>
                </a:lnTo>
                <a:lnTo>
                  <a:pt x="44450" y="131063"/>
                </a:lnTo>
                <a:lnTo>
                  <a:pt x="19050" y="131063"/>
                </a:lnTo>
                <a:lnTo>
                  <a:pt x="19050" y="118363"/>
                </a:lnTo>
                <a:close/>
              </a:path>
              <a:path w="50800" h="169544">
                <a:moveTo>
                  <a:pt x="31750" y="0"/>
                </a:moveTo>
                <a:lnTo>
                  <a:pt x="19050" y="0"/>
                </a:lnTo>
                <a:lnTo>
                  <a:pt x="19050" y="131063"/>
                </a:lnTo>
                <a:lnTo>
                  <a:pt x="31750" y="131063"/>
                </a:lnTo>
                <a:lnTo>
                  <a:pt x="31750" y="0"/>
                </a:lnTo>
                <a:close/>
              </a:path>
              <a:path w="50800" h="169544">
                <a:moveTo>
                  <a:pt x="50800" y="118363"/>
                </a:moveTo>
                <a:lnTo>
                  <a:pt x="31750" y="118363"/>
                </a:lnTo>
                <a:lnTo>
                  <a:pt x="31750" y="131063"/>
                </a:lnTo>
                <a:lnTo>
                  <a:pt x="44450" y="131063"/>
                </a:lnTo>
                <a:lnTo>
                  <a:pt x="50800" y="118363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4" name="object 574"/>
          <p:cNvSpPr/>
          <p:nvPr/>
        </p:nvSpPr>
        <p:spPr>
          <a:xfrm>
            <a:off x="1088644" y="3473196"/>
            <a:ext cx="50800" cy="242570"/>
          </a:xfrm>
          <a:custGeom>
            <a:avLst/>
            <a:gdLst/>
            <a:ahLst/>
            <a:cxnLst/>
            <a:rect l="l" t="t" r="r" b="b"/>
            <a:pathLst>
              <a:path w="50800" h="242570">
                <a:moveTo>
                  <a:pt x="19050" y="191770"/>
                </a:moveTo>
                <a:lnTo>
                  <a:pt x="0" y="191770"/>
                </a:lnTo>
                <a:lnTo>
                  <a:pt x="25400" y="242570"/>
                </a:lnTo>
                <a:lnTo>
                  <a:pt x="44450" y="204470"/>
                </a:lnTo>
                <a:lnTo>
                  <a:pt x="19050" y="204470"/>
                </a:lnTo>
                <a:lnTo>
                  <a:pt x="19050" y="191770"/>
                </a:lnTo>
                <a:close/>
              </a:path>
              <a:path w="50800" h="242570">
                <a:moveTo>
                  <a:pt x="31750" y="0"/>
                </a:moveTo>
                <a:lnTo>
                  <a:pt x="19050" y="0"/>
                </a:lnTo>
                <a:lnTo>
                  <a:pt x="19050" y="204470"/>
                </a:lnTo>
                <a:lnTo>
                  <a:pt x="31750" y="204470"/>
                </a:lnTo>
                <a:lnTo>
                  <a:pt x="31750" y="0"/>
                </a:lnTo>
                <a:close/>
              </a:path>
              <a:path w="50800" h="242570">
                <a:moveTo>
                  <a:pt x="50800" y="191770"/>
                </a:moveTo>
                <a:lnTo>
                  <a:pt x="31750" y="191770"/>
                </a:lnTo>
                <a:lnTo>
                  <a:pt x="31750" y="204470"/>
                </a:lnTo>
                <a:lnTo>
                  <a:pt x="44450" y="204470"/>
                </a:lnTo>
                <a:lnTo>
                  <a:pt x="50800" y="19177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5" name="object 575"/>
          <p:cNvSpPr/>
          <p:nvPr/>
        </p:nvSpPr>
        <p:spPr>
          <a:xfrm>
            <a:off x="1738883" y="3381502"/>
            <a:ext cx="1517015" cy="325120"/>
          </a:xfrm>
          <a:custGeom>
            <a:avLst/>
            <a:gdLst/>
            <a:ahLst/>
            <a:cxnLst/>
            <a:rect l="l" t="t" r="r" b="b"/>
            <a:pathLst>
              <a:path w="1517014" h="325120">
                <a:moveTo>
                  <a:pt x="1485138" y="274320"/>
                </a:moveTo>
                <a:lnTo>
                  <a:pt x="1466088" y="274320"/>
                </a:lnTo>
                <a:lnTo>
                  <a:pt x="1491488" y="325120"/>
                </a:lnTo>
                <a:lnTo>
                  <a:pt x="1510538" y="287020"/>
                </a:lnTo>
                <a:lnTo>
                  <a:pt x="1485138" y="287020"/>
                </a:lnTo>
                <a:lnTo>
                  <a:pt x="1485138" y="274320"/>
                </a:lnTo>
                <a:close/>
              </a:path>
              <a:path w="1517014" h="325120">
                <a:moveTo>
                  <a:pt x="1485138" y="6350"/>
                </a:moveTo>
                <a:lnTo>
                  <a:pt x="1485138" y="287020"/>
                </a:lnTo>
                <a:lnTo>
                  <a:pt x="1497838" y="287020"/>
                </a:lnTo>
                <a:lnTo>
                  <a:pt x="1497838" y="12700"/>
                </a:lnTo>
                <a:lnTo>
                  <a:pt x="1491488" y="12700"/>
                </a:lnTo>
                <a:lnTo>
                  <a:pt x="1485138" y="6350"/>
                </a:lnTo>
                <a:close/>
              </a:path>
              <a:path w="1517014" h="325120">
                <a:moveTo>
                  <a:pt x="1516888" y="274320"/>
                </a:moveTo>
                <a:lnTo>
                  <a:pt x="1497838" y="274320"/>
                </a:lnTo>
                <a:lnTo>
                  <a:pt x="1497838" y="287020"/>
                </a:lnTo>
                <a:lnTo>
                  <a:pt x="1510538" y="287020"/>
                </a:lnTo>
                <a:lnTo>
                  <a:pt x="1516888" y="274320"/>
                </a:lnTo>
                <a:close/>
              </a:path>
              <a:path w="1517014" h="325120">
                <a:moveTo>
                  <a:pt x="1497838" y="0"/>
                </a:moveTo>
                <a:lnTo>
                  <a:pt x="0" y="0"/>
                </a:lnTo>
                <a:lnTo>
                  <a:pt x="0" y="12700"/>
                </a:lnTo>
                <a:lnTo>
                  <a:pt x="1485138" y="12700"/>
                </a:lnTo>
                <a:lnTo>
                  <a:pt x="1485138" y="6350"/>
                </a:lnTo>
                <a:lnTo>
                  <a:pt x="1497838" y="6350"/>
                </a:lnTo>
                <a:lnTo>
                  <a:pt x="1497838" y="0"/>
                </a:lnTo>
                <a:close/>
              </a:path>
              <a:path w="1517014" h="325120">
                <a:moveTo>
                  <a:pt x="1497838" y="6350"/>
                </a:moveTo>
                <a:lnTo>
                  <a:pt x="1485138" y="6350"/>
                </a:lnTo>
                <a:lnTo>
                  <a:pt x="1491488" y="12700"/>
                </a:lnTo>
                <a:lnTo>
                  <a:pt x="1497838" y="12700"/>
                </a:lnTo>
                <a:lnTo>
                  <a:pt x="1497838" y="635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6" name="object 576"/>
          <p:cNvSpPr/>
          <p:nvPr/>
        </p:nvSpPr>
        <p:spPr>
          <a:xfrm>
            <a:off x="2226564" y="2014728"/>
            <a:ext cx="1203960" cy="325120"/>
          </a:xfrm>
          <a:custGeom>
            <a:avLst/>
            <a:gdLst/>
            <a:ahLst/>
            <a:cxnLst/>
            <a:rect l="l" t="t" r="r" b="b"/>
            <a:pathLst>
              <a:path w="1203960" h="325119">
                <a:moveTo>
                  <a:pt x="1203960" y="0"/>
                </a:moveTo>
                <a:lnTo>
                  <a:pt x="0" y="0"/>
                </a:lnTo>
                <a:lnTo>
                  <a:pt x="0" y="324612"/>
                </a:lnTo>
                <a:lnTo>
                  <a:pt x="1203960" y="324612"/>
                </a:lnTo>
                <a:lnTo>
                  <a:pt x="1203960" y="0"/>
                </a:lnTo>
                <a:close/>
              </a:path>
            </a:pathLst>
          </a:custGeom>
          <a:solidFill>
            <a:srgbClr val="E39D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7" name="object 577"/>
          <p:cNvSpPr/>
          <p:nvPr/>
        </p:nvSpPr>
        <p:spPr>
          <a:xfrm>
            <a:off x="2552954" y="2116836"/>
            <a:ext cx="414528" cy="126491"/>
          </a:xfrm>
          <a:prstGeom prst="rect">
            <a:avLst/>
          </a:prstGeom>
          <a:blipFill>
            <a:blip r:embed="rId7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8" name="object 578"/>
          <p:cNvSpPr/>
          <p:nvPr/>
        </p:nvSpPr>
        <p:spPr>
          <a:xfrm>
            <a:off x="2896235" y="2116836"/>
            <a:ext cx="310895" cy="126491"/>
          </a:xfrm>
          <a:prstGeom prst="rect">
            <a:avLst/>
          </a:prstGeom>
          <a:blipFill>
            <a:blip r:embed="rId7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9" name="object 579"/>
          <p:cNvSpPr/>
          <p:nvPr/>
        </p:nvSpPr>
        <p:spPr>
          <a:xfrm>
            <a:off x="630936" y="3226308"/>
            <a:ext cx="1108075" cy="323215"/>
          </a:xfrm>
          <a:custGeom>
            <a:avLst/>
            <a:gdLst/>
            <a:ahLst/>
            <a:cxnLst/>
            <a:rect l="l" t="t" r="r" b="b"/>
            <a:pathLst>
              <a:path w="1108075" h="323214">
                <a:moveTo>
                  <a:pt x="1107947" y="0"/>
                </a:moveTo>
                <a:lnTo>
                  <a:pt x="0" y="0"/>
                </a:lnTo>
                <a:lnTo>
                  <a:pt x="0" y="323088"/>
                </a:lnTo>
                <a:lnTo>
                  <a:pt x="1107947" y="323088"/>
                </a:lnTo>
                <a:lnTo>
                  <a:pt x="11079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0" name="object 580"/>
          <p:cNvSpPr/>
          <p:nvPr/>
        </p:nvSpPr>
        <p:spPr>
          <a:xfrm>
            <a:off x="630936" y="3226308"/>
            <a:ext cx="1108075" cy="323215"/>
          </a:xfrm>
          <a:custGeom>
            <a:avLst/>
            <a:gdLst/>
            <a:ahLst/>
            <a:cxnLst/>
            <a:rect l="l" t="t" r="r" b="b"/>
            <a:pathLst>
              <a:path w="1108075" h="323214">
                <a:moveTo>
                  <a:pt x="0" y="323088"/>
                </a:moveTo>
                <a:lnTo>
                  <a:pt x="1107947" y="323088"/>
                </a:lnTo>
                <a:lnTo>
                  <a:pt x="1107947" y="0"/>
                </a:lnTo>
                <a:lnTo>
                  <a:pt x="0" y="0"/>
                </a:lnTo>
                <a:lnTo>
                  <a:pt x="0" y="323088"/>
                </a:lnTo>
                <a:close/>
              </a:path>
            </a:pathLst>
          </a:custGeom>
          <a:ln w="9524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1" name="object 581"/>
          <p:cNvSpPr/>
          <p:nvPr/>
        </p:nvSpPr>
        <p:spPr>
          <a:xfrm>
            <a:off x="805586" y="3327780"/>
            <a:ext cx="414528" cy="126491"/>
          </a:xfrm>
          <a:prstGeom prst="rect">
            <a:avLst/>
          </a:prstGeom>
          <a:blipFill>
            <a:blip r:embed="rId7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2" name="object 582"/>
          <p:cNvSpPr/>
          <p:nvPr/>
        </p:nvSpPr>
        <p:spPr>
          <a:xfrm>
            <a:off x="1148486" y="3327780"/>
            <a:ext cx="518159" cy="126491"/>
          </a:xfrm>
          <a:prstGeom prst="rect">
            <a:avLst/>
          </a:prstGeom>
          <a:blipFill>
            <a:blip r:embed="rId7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3" name="object 583"/>
          <p:cNvSpPr/>
          <p:nvPr/>
        </p:nvSpPr>
        <p:spPr>
          <a:xfrm>
            <a:off x="630936" y="2732532"/>
            <a:ext cx="1108075" cy="325120"/>
          </a:xfrm>
          <a:custGeom>
            <a:avLst/>
            <a:gdLst/>
            <a:ahLst/>
            <a:cxnLst/>
            <a:rect l="l" t="t" r="r" b="b"/>
            <a:pathLst>
              <a:path w="1108075" h="325119">
                <a:moveTo>
                  <a:pt x="0" y="324612"/>
                </a:moveTo>
                <a:lnTo>
                  <a:pt x="1107947" y="324612"/>
                </a:lnTo>
                <a:lnTo>
                  <a:pt x="1107947" y="0"/>
                </a:lnTo>
                <a:lnTo>
                  <a:pt x="0" y="0"/>
                </a:lnTo>
                <a:lnTo>
                  <a:pt x="0" y="324612"/>
                </a:lnTo>
                <a:close/>
              </a:path>
            </a:pathLst>
          </a:custGeom>
          <a:ln w="9525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4" name="object 584"/>
          <p:cNvSpPr/>
          <p:nvPr/>
        </p:nvSpPr>
        <p:spPr>
          <a:xfrm>
            <a:off x="805586" y="2834335"/>
            <a:ext cx="621791" cy="126796"/>
          </a:xfrm>
          <a:prstGeom prst="rect">
            <a:avLst/>
          </a:prstGeom>
          <a:blipFill>
            <a:blip r:embed="rId7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5" name="object 585"/>
          <p:cNvSpPr/>
          <p:nvPr/>
        </p:nvSpPr>
        <p:spPr>
          <a:xfrm>
            <a:off x="1357249" y="2834335"/>
            <a:ext cx="310895" cy="126796"/>
          </a:xfrm>
          <a:prstGeom prst="rect">
            <a:avLst/>
          </a:prstGeom>
          <a:blipFill>
            <a:blip r:embed="rId7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6" name="object 586"/>
          <p:cNvSpPr/>
          <p:nvPr/>
        </p:nvSpPr>
        <p:spPr>
          <a:xfrm>
            <a:off x="3922776" y="4354068"/>
            <a:ext cx="1035050" cy="323215"/>
          </a:xfrm>
          <a:custGeom>
            <a:avLst/>
            <a:gdLst/>
            <a:ahLst/>
            <a:cxnLst/>
            <a:rect l="l" t="t" r="r" b="b"/>
            <a:pathLst>
              <a:path w="1035050" h="323214">
                <a:moveTo>
                  <a:pt x="1034796" y="0"/>
                </a:moveTo>
                <a:lnTo>
                  <a:pt x="0" y="0"/>
                </a:lnTo>
                <a:lnTo>
                  <a:pt x="0" y="323088"/>
                </a:lnTo>
                <a:lnTo>
                  <a:pt x="1034796" y="323088"/>
                </a:lnTo>
                <a:lnTo>
                  <a:pt x="1034796" y="0"/>
                </a:lnTo>
                <a:close/>
              </a:path>
            </a:pathLst>
          </a:custGeom>
          <a:solidFill>
            <a:srgbClr val="B8AC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7" name="object 587"/>
          <p:cNvSpPr/>
          <p:nvPr/>
        </p:nvSpPr>
        <p:spPr>
          <a:xfrm>
            <a:off x="4165980" y="4455922"/>
            <a:ext cx="310896" cy="126492"/>
          </a:xfrm>
          <a:prstGeom prst="rect">
            <a:avLst/>
          </a:prstGeom>
          <a:blipFill>
            <a:blip r:embed="rId8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8" name="object 588"/>
          <p:cNvSpPr/>
          <p:nvPr/>
        </p:nvSpPr>
        <p:spPr>
          <a:xfrm>
            <a:off x="4403725" y="4455922"/>
            <a:ext cx="414934" cy="126492"/>
          </a:xfrm>
          <a:prstGeom prst="rect">
            <a:avLst/>
          </a:prstGeom>
          <a:blipFill>
            <a:blip r:embed="rId8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9" name="object 589"/>
          <p:cNvSpPr/>
          <p:nvPr/>
        </p:nvSpPr>
        <p:spPr>
          <a:xfrm>
            <a:off x="3102864" y="4905755"/>
            <a:ext cx="1080770" cy="325120"/>
          </a:xfrm>
          <a:custGeom>
            <a:avLst/>
            <a:gdLst/>
            <a:ahLst/>
            <a:cxnLst/>
            <a:rect l="l" t="t" r="r" b="b"/>
            <a:pathLst>
              <a:path w="1080770" h="325120">
                <a:moveTo>
                  <a:pt x="1080515" y="0"/>
                </a:moveTo>
                <a:lnTo>
                  <a:pt x="0" y="0"/>
                </a:lnTo>
                <a:lnTo>
                  <a:pt x="0" y="324612"/>
                </a:lnTo>
                <a:lnTo>
                  <a:pt x="1080515" y="324612"/>
                </a:lnTo>
                <a:lnTo>
                  <a:pt x="1080515" y="0"/>
                </a:lnTo>
                <a:close/>
              </a:path>
            </a:pathLst>
          </a:custGeom>
          <a:solidFill>
            <a:srgbClr val="EFDF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0" name="object 590"/>
          <p:cNvSpPr/>
          <p:nvPr/>
        </p:nvSpPr>
        <p:spPr>
          <a:xfrm>
            <a:off x="3368928" y="5008118"/>
            <a:ext cx="414934" cy="126492"/>
          </a:xfrm>
          <a:prstGeom prst="rect">
            <a:avLst/>
          </a:prstGeom>
          <a:blipFill>
            <a:blip r:embed="rId8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1" name="object 591"/>
          <p:cNvSpPr/>
          <p:nvPr/>
        </p:nvSpPr>
        <p:spPr>
          <a:xfrm>
            <a:off x="3712209" y="5008118"/>
            <a:ext cx="310896" cy="126492"/>
          </a:xfrm>
          <a:prstGeom prst="rect">
            <a:avLst/>
          </a:prstGeom>
          <a:blipFill>
            <a:blip r:embed="rId8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2" name="object 592"/>
          <p:cNvSpPr/>
          <p:nvPr/>
        </p:nvSpPr>
        <p:spPr>
          <a:xfrm>
            <a:off x="627887" y="4875276"/>
            <a:ext cx="1082040" cy="323215"/>
          </a:xfrm>
          <a:custGeom>
            <a:avLst/>
            <a:gdLst/>
            <a:ahLst/>
            <a:cxnLst/>
            <a:rect l="l" t="t" r="r" b="b"/>
            <a:pathLst>
              <a:path w="1082039" h="323214">
                <a:moveTo>
                  <a:pt x="0" y="323088"/>
                </a:moveTo>
                <a:lnTo>
                  <a:pt x="1082039" y="323088"/>
                </a:lnTo>
                <a:lnTo>
                  <a:pt x="1082039" y="0"/>
                </a:lnTo>
                <a:lnTo>
                  <a:pt x="0" y="0"/>
                </a:lnTo>
                <a:lnTo>
                  <a:pt x="0" y="323088"/>
                </a:lnTo>
                <a:close/>
              </a:path>
            </a:pathLst>
          </a:custGeom>
          <a:ln w="9525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3" name="object 593"/>
          <p:cNvSpPr/>
          <p:nvPr/>
        </p:nvSpPr>
        <p:spPr>
          <a:xfrm>
            <a:off x="840943" y="4908550"/>
            <a:ext cx="518159" cy="126492"/>
          </a:xfrm>
          <a:prstGeom prst="rect">
            <a:avLst/>
          </a:prstGeom>
          <a:blipFill>
            <a:blip r:embed="rId8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4" name="object 594"/>
          <p:cNvSpPr/>
          <p:nvPr/>
        </p:nvSpPr>
        <p:spPr>
          <a:xfrm>
            <a:off x="1289050" y="4908550"/>
            <a:ext cx="310896" cy="126492"/>
          </a:xfrm>
          <a:prstGeom prst="rect">
            <a:avLst/>
          </a:prstGeom>
          <a:blipFill>
            <a:blip r:embed="rId8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5" name="object 595"/>
          <p:cNvSpPr/>
          <p:nvPr/>
        </p:nvSpPr>
        <p:spPr>
          <a:xfrm>
            <a:off x="787603" y="5045710"/>
            <a:ext cx="452628" cy="126492"/>
          </a:xfrm>
          <a:prstGeom prst="rect">
            <a:avLst/>
          </a:prstGeom>
          <a:blipFill>
            <a:blip r:embed="rId8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6" name="object 596"/>
          <p:cNvSpPr/>
          <p:nvPr/>
        </p:nvSpPr>
        <p:spPr>
          <a:xfrm>
            <a:off x="1136599" y="5045710"/>
            <a:ext cx="480060" cy="126492"/>
          </a:xfrm>
          <a:prstGeom prst="rect">
            <a:avLst/>
          </a:prstGeom>
          <a:blipFill>
            <a:blip r:embed="rId8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7" name="object 597"/>
          <p:cNvSpPr/>
          <p:nvPr/>
        </p:nvSpPr>
        <p:spPr>
          <a:xfrm>
            <a:off x="1513077" y="5045710"/>
            <a:ext cx="76200" cy="126492"/>
          </a:xfrm>
          <a:prstGeom prst="rect">
            <a:avLst/>
          </a:prstGeom>
          <a:blipFill>
            <a:blip r:embed="rId8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8" name="object 598"/>
          <p:cNvSpPr/>
          <p:nvPr/>
        </p:nvSpPr>
        <p:spPr>
          <a:xfrm>
            <a:off x="2421635" y="3706368"/>
            <a:ext cx="1618615" cy="394970"/>
          </a:xfrm>
          <a:custGeom>
            <a:avLst/>
            <a:gdLst/>
            <a:ahLst/>
            <a:cxnLst/>
            <a:rect l="l" t="t" r="r" b="b"/>
            <a:pathLst>
              <a:path w="1618614" h="394970">
                <a:moveTo>
                  <a:pt x="1618488" y="0"/>
                </a:moveTo>
                <a:lnTo>
                  <a:pt x="0" y="0"/>
                </a:lnTo>
                <a:lnTo>
                  <a:pt x="0" y="394715"/>
                </a:lnTo>
                <a:lnTo>
                  <a:pt x="1618488" y="394715"/>
                </a:lnTo>
                <a:lnTo>
                  <a:pt x="161848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9" name="object 599"/>
          <p:cNvSpPr/>
          <p:nvPr/>
        </p:nvSpPr>
        <p:spPr>
          <a:xfrm>
            <a:off x="2421635" y="3706368"/>
            <a:ext cx="1618615" cy="394970"/>
          </a:xfrm>
          <a:custGeom>
            <a:avLst/>
            <a:gdLst/>
            <a:ahLst/>
            <a:cxnLst/>
            <a:rect l="l" t="t" r="r" b="b"/>
            <a:pathLst>
              <a:path w="1618614" h="394970">
                <a:moveTo>
                  <a:pt x="0" y="394715"/>
                </a:moveTo>
                <a:lnTo>
                  <a:pt x="1618488" y="394715"/>
                </a:lnTo>
                <a:lnTo>
                  <a:pt x="1618488" y="0"/>
                </a:lnTo>
                <a:lnTo>
                  <a:pt x="0" y="0"/>
                </a:lnTo>
                <a:lnTo>
                  <a:pt x="0" y="394715"/>
                </a:lnTo>
                <a:close/>
              </a:path>
            </a:pathLst>
          </a:custGeom>
          <a:ln w="9525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2" name="object 602"/>
          <p:cNvSpPr/>
          <p:nvPr/>
        </p:nvSpPr>
        <p:spPr>
          <a:xfrm>
            <a:off x="2970022" y="3911854"/>
            <a:ext cx="348996" cy="126491"/>
          </a:xfrm>
          <a:prstGeom prst="rect">
            <a:avLst/>
          </a:prstGeom>
          <a:blipFill>
            <a:blip r:embed="rId8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3" name="object 603"/>
          <p:cNvSpPr/>
          <p:nvPr/>
        </p:nvSpPr>
        <p:spPr>
          <a:xfrm>
            <a:off x="3245866" y="3911854"/>
            <a:ext cx="310895" cy="126491"/>
          </a:xfrm>
          <a:prstGeom prst="rect">
            <a:avLst/>
          </a:prstGeom>
          <a:blipFill>
            <a:blip r:embed="rId8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4" name="object 604"/>
          <p:cNvSpPr/>
          <p:nvPr/>
        </p:nvSpPr>
        <p:spPr>
          <a:xfrm>
            <a:off x="3453129" y="3911854"/>
            <a:ext cx="76200" cy="126491"/>
          </a:xfrm>
          <a:prstGeom prst="rect">
            <a:avLst/>
          </a:prstGeom>
          <a:blipFill>
            <a:blip r:embed="rId8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5" name="object 605"/>
          <p:cNvSpPr/>
          <p:nvPr/>
        </p:nvSpPr>
        <p:spPr>
          <a:xfrm>
            <a:off x="1866900" y="4884420"/>
            <a:ext cx="1080770" cy="323215"/>
          </a:xfrm>
          <a:custGeom>
            <a:avLst/>
            <a:gdLst/>
            <a:ahLst/>
            <a:cxnLst/>
            <a:rect l="l" t="t" r="r" b="b"/>
            <a:pathLst>
              <a:path w="1080770" h="323214">
                <a:moveTo>
                  <a:pt x="1080515" y="0"/>
                </a:moveTo>
                <a:lnTo>
                  <a:pt x="0" y="0"/>
                </a:lnTo>
                <a:lnTo>
                  <a:pt x="0" y="323088"/>
                </a:lnTo>
                <a:lnTo>
                  <a:pt x="1080515" y="323088"/>
                </a:lnTo>
                <a:lnTo>
                  <a:pt x="1080515" y="0"/>
                </a:lnTo>
                <a:close/>
              </a:path>
            </a:pathLst>
          </a:custGeom>
          <a:solidFill>
            <a:srgbClr val="DEDB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6" name="object 606"/>
          <p:cNvSpPr/>
          <p:nvPr/>
        </p:nvSpPr>
        <p:spPr>
          <a:xfrm>
            <a:off x="2079370" y="4985893"/>
            <a:ext cx="518541" cy="126492"/>
          </a:xfrm>
          <a:prstGeom prst="rect">
            <a:avLst/>
          </a:prstGeom>
          <a:blipFill>
            <a:blip r:embed="rId9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7" name="object 607"/>
          <p:cNvSpPr/>
          <p:nvPr/>
        </p:nvSpPr>
        <p:spPr>
          <a:xfrm>
            <a:off x="2527680" y="4985893"/>
            <a:ext cx="310895" cy="126492"/>
          </a:xfrm>
          <a:prstGeom prst="rect">
            <a:avLst/>
          </a:prstGeom>
          <a:blipFill>
            <a:blip r:embed="rId8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8" name="object 608"/>
          <p:cNvSpPr/>
          <p:nvPr/>
        </p:nvSpPr>
        <p:spPr>
          <a:xfrm>
            <a:off x="635508" y="3707892"/>
            <a:ext cx="1623060" cy="391795"/>
          </a:xfrm>
          <a:custGeom>
            <a:avLst/>
            <a:gdLst/>
            <a:ahLst/>
            <a:cxnLst/>
            <a:rect l="l" t="t" r="r" b="b"/>
            <a:pathLst>
              <a:path w="1623060" h="391795">
                <a:moveTo>
                  <a:pt x="0" y="391667"/>
                </a:moveTo>
                <a:lnTo>
                  <a:pt x="1623060" y="391667"/>
                </a:lnTo>
                <a:lnTo>
                  <a:pt x="1623060" y="0"/>
                </a:lnTo>
                <a:lnTo>
                  <a:pt x="0" y="0"/>
                </a:lnTo>
                <a:lnTo>
                  <a:pt x="0" y="391667"/>
                </a:lnTo>
                <a:close/>
              </a:path>
            </a:pathLst>
          </a:custGeom>
          <a:ln w="9525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2" name="object 612"/>
          <p:cNvSpPr/>
          <p:nvPr/>
        </p:nvSpPr>
        <p:spPr>
          <a:xfrm>
            <a:off x="831494" y="3911854"/>
            <a:ext cx="480060" cy="126491"/>
          </a:xfrm>
          <a:prstGeom prst="rect">
            <a:avLst/>
          </a:prstGeom>
          <a:blipFill>
            <a:blip r:embed="rId9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3" name="object 613"/>
          <p:cNvSpPr/>
          <p:nvPr/>
        </p:nvSpPr>
        <p:spPr>
          <a:xfrm>
            <a:off x="1239926" y="3911854"/>
            <a:ext cx="100584" cy="126491"/>
          </a:xfrm>
          <a:prstGeom prst="rect">
            <a:avLst/>
          </a:prstGeom>
          <a:blipFill>
            <a:blip r:embed="rId9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4" name="object 614"/>
          <p:cNvSpPr/>
          <p:nvPr/>
        </p:nvSpPr>
        <p:spPr>
          <a:xfrm>
            <a:off x="1290192" y="3911854"/>
            <a:ext cx="414528" cy="126491"/>
          </a:xfrm>
          <a:prstGeom prst="rect">
            <a:avLst/>
          </a:prstGeom>
          <a:blipFill>
            <a:blip r:embed="rId9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5" name="object 615"/>
          <p:cNvSpPr/>
          <p:nvPr/>
        </p:nvSpPr>
        <p:spPr>
          <a:xfrm>
            <a:off x="1633092" y="3911854"/>
            <a:ext cx="492252" cy="126491"/>
          </a:xfrm>
          <a:prstGeom prst="rect">
            <a:avLst/>
          </a:prstGeom>
          <a:blipFill>
            <a:blip r:embed="rId9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6" name="object 616"/>
          <p:cNvSpPr/>
          <p:nvPr/>
        </p:nvSpPr>
        <p:spPr>
          <a:xfrm>
            <a:off x="2053717" y="3911854"/>
            <a:ext cx="76200" cy="126491"/>
          </a:xfrm>
          <a:prstGeom prst="rect">
            <a:avLst/>
          </a:prstGeom>
          <a:blipFill>
            <a:blip r:embed="rId8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7" name="object 617"/>
          <p:cNvSpPr/>
          <p:nvPr/>
        </p:nvSpPr>
        <p:spPr>
          <a:xfrm>
            <a:off x="1819655" y="6856476"/>
            <a:ext cx="2007235" cy="323215"/>
          </a:xfrm>
          <a:custGeom>
            <a:avLst/>
            <a:gdLst/>
            <a:ahLst/>
            <a:cxnLst/>
            <a:rect l="l" t="t" r="r" b="b"/>
            <a:pathLst>
              <a:path w="2007235" h="323215">
                <a:moveTo>
                  <a:pt x="0" y="323088"/>
                </a:moveTo>
                <a:lnTo>
                  <a:pt x="2007108" y="323088"/>
                </a:lnTo>
                <a:lnTo>
                  <a:pt x="2007108" y="0"/>
                </a:lnTo>
                <a:lnTo>
                  <a:pt x="0" y="0"/>
                </a:lnTo>
                <a:lnTo>
                  <a:pt x="0" y="323088"/>
                </a:lnTo>
                <a:close/>
              </a:path>
            </a:pathLst>
          </a:custGeom>
          <a:ln w="9525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8" name="object 618"/>
          <p:cNvSpPr/>
          <p:nvPr/>
        </p:nvSpPr>
        <p:spPr>
          <a:xfrm>
            <a:off x="2562479" y="6957974"/>
            <a:ext cx="310895" cy="126796"/>
          </a:xfrm>
          <a:prstGeom prst="rect">
            <a:avLst/>
          </a:prstGeom>
          <a:blipFill>
            <a:blip r:embed="rId9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9" name="object 619"/>
          <p:cNvSpPr/>
          <p:nvPr/>
        </p:nvSpPr>
        <p:spPr>
          <a:xfrm>
            <a:off x="2800223" y="6957974"/>
            <a:ext cx="116586" cy="126796"/>
          </a:xfrm>
          <a:prstGeom prst="rect">
            <a:avLst/>
          </a:prstGeom>
          <a:blipFill>
            <a:blip r:embed="rId9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0" name="object 620"/>
          <p:cNvSpPr/>
          <p:nvPr/>
        </p:nvSpPr>
        <p:spPr>
          <a:xfrm>
            <a:off x="2877947" y="6957974"/>
            <a:ext cx="310895" cy="126796"/>
          </a:xfrm>
          <a:prstGeom prst="rect">
            <a:avLst/>
          </a:prstGeom>
          <a:blipFill>
            <a:blip r:embed="rId9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1" name="object 621"/>
          <p:cNvSpPr/>
          <p:nvPr/>
        </p:nvSpPr>
        <p:spPr>
          <a:xfrm>
            <a:off x="269747" y="856488"/>
            <a:ext cx="1757680" cy="180340"/>
          </a:xfrm>
          <a:custGeom>
            <a:avLst/>
            <a:gdLst/>
            <a:ahLst/>
            <a:cxnLst/>
            <a:rect l="l" t="t" r="r" b="b"/>
            <a:pathLst>
              <a:path w="1757680" h="180340">
                <a:moveTo>
                  <a:pt x="1757172" y="0"/>
                </a:moveTo>
                <a:lnTo>
                  <a:pt x="0" y="0"/>
                </a:lnTo>
                <a:lnTo>
                  <a:pt x="0" y="179831"/>
                </a:lnTo>
                <a:lnTo>
                  <a:pt x="1757172" y="179831"/>
                </a:lnTo>
                <a:lnTo>
                  <a:pt x="175717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2" name="object 622"/>
          <p:cNvSpPr txBox="1">
            <a:spLocks noGrp="1"/>
          </p:cNvSpPr>
          <p:nvPr>
            <p:ph type="title"/>
          </p:nvPr>
        </p:nvSpPr>
        <p:spPr>
          <a:xfrm>
            <a:off x="410972" y="685291"/>
            <a:ext cx="152082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제 품 소</a:t>
            </a:r>
            <a:r>
              <a:rPr spc="575" dirty="0"/>
              <a:t> </a:t>
            </a:r>
            <a:r>
              <a:rPr spc="-5" dirty="0"/>
              <a:t>개</a:t>
            </a:r>
          </a:p>
        </p:txBody>
      </p:sp>
      <p:sp>
        <p:nvSpPr>
          <p:cNvPr id="623" name="object 623"/>
          <p:cNvSpPr txBox="1"/>
          <p:nvPr/>
        </p:nvSpPr>
        <p:spPr>
          <a:xfrm>
            <a:off x="410972" y="266191"/>
            <a:ext cx="42481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145" dirty="0">
                <a:latin typeface="맑은 고딕"/>
                <a:cs typeface="맑은 고딕"/>
              </a:rPr>
              <a:t>03</a:t>
            </a:r>
            <a:r>
              <a:rPr sz="2200" b="1" spc="-475" dirty="0">
                <a:latin typeface="맑은 고딕"/>
                <a:cs typeface="맑은 고딕"/>
              </a:rPr>
              <a:t> </a:t>
            </a:r>
            <a:endParaRPr sz="2200">
              <a:latin typeface="맑은 고딕"/>
              <a:cs typeface="맑은 고딕"/>
            </a:endParaRPr>
          </a:p>
        </p:txBody>
      </p:sp>
      <p:sp>
        <p:nvSpPr>
          <p:cNvPr id="624" name="object 624"/>
          <p:cNvSpPr txBox="1"/>
          <p:nvPr/>
        </p:nvSpPr>
        <p:spPr>
          <a:xfrm>
            <a:off x="348792" y="1274775"/>
            <a:ext cx="309562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 err="1">
                <a:solidFill>
                  <a:srgbClr val="E8641A"/>
                </a:solidFill>
                <a:latin typeface="맑은 고딕"/>
                <a:cs typeface="맑은 고딕"/>
              </a:rPr>
              <a:t>스터디카페</a:t>
            </a:r>
            <a:r>
              <a:rPr sz="1800" b="1" spc="350" dirty="0">
                <a:solidFill>
                  <a:srgbClr val="E8641A"/>
                </a:solidFill>
                <a:latin typeface="맑은 고딕"/>
                <a:cs typeface="맑은 고딕"/>
              </a:rPr>
              <a:t> </a:t>
            </a:r>
            <a:r>
              <a:rPr sz="1800" b="1" dirty="0" err="1">
                <a:solidFill>
                  <a:srgbClr val="E8641A"/>
                </a:solidFill>
                <a:latin typeface="맑은 고딕"/>
                <a:cs typeface="맑은 고딕"/>
              </a:rPr>
              <a:t>프로세스</a:t>
            </a:r>
            <a:endParaRPr sz="1800" dirty="0">
              <a:latin typeface="맑은 고딕"/>
              <a:cs typeface="맑은 고딕"/>
            </a:endParaRPr>
          </a:p>
        </p:txBody>
      </p:sp>
      <p:sp>
        <p:nvSpPr>
          <p:cNvPr id="625" name="object 625"/>
          <p:cNvSpPr/>
          <p:nvPr/>
        </p:nvSpPr>
        <p:spPr>
          <a:xfrm>
            <a:off x="1101852" y="5824728"/>
            <a:ext cx="1082040" cy="321945"/>
          </a:xfrm>
          <a:custGeom>
            <a:avLst/>
            <a:gdLst/>
            <a:ahLst/>
            <a:cxnLst/>
            <a:rect l="l" t="t" r="r" b="b"/>
            <a:pathLst>
              <a:path w="1082039" h="321945">
                <a:moveTo>
                  <a:pt x="0" y="321564"/>
                </a:moveTo>
                <a:lnTo>
                  <a:pt x="1082040" y="321564"/>
                </a:lnTo>
                <a:lnTo>
                  <a:pt x="1082040" y="0"/>
                </a:lnTo>
                <a:lnTo>
                  <a:pt x="0" y="0"/>
                </a:lnTo>
                <a:lnTo>
                  <a:pt x="0" y="321564"/>
                </a:lnTo>
                <a:close/>
              </a:path>
            </a:pathLst>
          </a:custGeom>
          <a:ln w="9525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6" name="object 626"/>
          <p:cNvSpPr/>
          <p:nvPr/>
        </p:nvSpPr>
        <p:spPr>
          <a:xfrm>
            <a:off x="1539494" y="5925947"/>
            <a:ext cx="310895" cy="126492"/>
          </a:xfrm>
          <a:prstGeom prst="rect">
            <a:avLst/>
          </a:prstGeom>
          <a:blipFill>
            <a:blip r:embed="rId9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7" name="object 627"/>
          <p:cNvSpPr/>
          <p:nvPr/>
        </p:nvSpPr>
        <p:spPr>
          <a:xfrm>
            <a:off x="1441450" y="4099560"/>
            <a:ext cx="607695" cy="267335"/>
          </a:xfrm>
          <a:custGeom>
            <a:avLst/>
            <a:gdLst/>
            <a:ahLst/>
            <a:cxnLst/>
            <a:rect l="l" t="t" r="r" b="b"/>
            <a:pathLst>
              <a:path w="607694" h="267335">
                <a:moveTo>
                  <a:pt x="575944" y="216026"/>
                </a:moveTo>
                <a:lnTo>
                  <a:pt x="556894" y="216026"/>
                </a:lnTo>
                <a:lnTo>
                  <a:pt x="582294" y="266826"/>
                </a:lnTo>
                <a:lnTo>
                  <a:pt x="601344" y="228726"/>
                </a:lnTo>
                <a:lnTo>
                  <a:pt x="575944" y="228726"/>
                </a:lnTo>
                <a:lnTo>
                  <a:pt x="575944" y="216026"/>
                </a:lnTo>
                <a:close/>
              </a:path>
              <a:path w="607694" h="267335">
                <a:moveTo>
                  <a:pt x="575944" y="133350"/>
                </a:moveTo>
                <a:lnTo>
                  <a:pt x="575944" y="228726"/>
                </a:lnTo>
                <a:lnTo>
                  <a:pt x="588644" y="228726"/>
                </a:lnTo>
                <a:lnTo>
                  <a:pt x="588644" y="139700"/>
                </a:lnTo>
                <a:lnTo>
                  <a:pt x="582294" y="139700"/>
                </a:lnTo>
                <a:lnTo>
                  <a:pt x="575944" y="133350"/>
                </a:lnTo>
                <a:close/>
              </a:path>
              <a:path w="607694" h="267335">
                <a:moveTo>
                  <a:pt x="607694" y="216026"/>
                </a:moveTo>
                <a:lnTo>
                  <a:pt x="588644" y="216026"/>
                </a:lnTo>
                <a:lnTo>
                  <a:pt x="588644" y="228726"/>
                </a:lnTo>
                <a:lnTo>
                  <a:pt x="601344" y="228726"/>
                </a:lnTo>
                <a:lnTo>
                  <a:pt x="607694" y="216026"/>
                </a:lnTo>
                <a:close/>
              </a:path>
              <a:path w="607694" h="267335">
                <a:moveTo>
                  <a:pt x="12700" y="0"/>
                </a:moveTo>
                <a:lnTo>
                  <a:pt x="0" y="0"/>
                </a:lnTo>
                <a:lnTo>
                  <a:pt x="0" y="139700"/>
                </a:lnTo>
                <a:lnTo>
                  <a:pt x="575944" y="139700"/>
                </a:lnTo>
                <a:lnTo>
                  <a:pt x="575944" y="133350"/>
                </a:lnTo>
                <a:lnTo>
                  <a:pt x="12700" y="133350"/>
                </a:lnTo>
                <a:lnTo>
                  <a:pt x="6350" y="127000"/>
                </a:lnTo>
                <a:lnTo>
                  <a:pt x="12700" y="127000"/>
                </a:lnTo>
                <a:lnTo>
                  <a:pt x="12700" y="0"/>
                </a:lnTo>
                <a:close/>
              </a:path>
              <a:path w="607694" h="267335">
                <a:moveTo>
                  <a:pt x="588644" y="127000"/>
                </a:moveTo>
                <a:lnTo>
                  <a:pt x="12700" y="127000"/>
                </a:lnTo>
                <a:lnTo>
                  <a:pt x="12700" y="133350"/>
                </a:lnTo>
                <a:lnTo>
                  <a:pt x="575944" y="133350"/>
                </a:lnTo>
                <a:lnTo>
                  <a:pt x="582294" y="139700"/>
                </a:lnTo>
                <a:lnTo>
                  <a:pt x="588644" y="139700"/>
                </a:lnTo>
                <a:lnTo>
                  <a:pt x="588644" y="127000"/>
                </a:lnTo>
                <a:close/>
              </a:path>
              <a:path w="607694" h="267335">
                <a:moveTo>
                  <a:pt x="12700" y="127000"/>
                </a:moveTo>
                <a:lnTo>
                  <a:pt x="6350" y="127000"/>
                </a:lnTo>
                <a:lnTo>
                  <a:pt x="12700" y="133350"/>
                </a:lnTo>
                <a:lnTo>
                  <a:pt x="12700" y="127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8" name="object 628"/>
          <p:cNvSpPr/>
          <p:nvPr/>
        </p:nvSpPr>
        <p:spPr>
          <a:xfrm>
            <a:off x="1998472" y="4101084"/>
            <a:ext cx="1238885" cy="266065"/>
          </a:xfrm>
          <a:custGeom>
            <a:avLst/>
            <a:gdLst/>
            <a:ahLst/>
            <a:cxnLst/>
            <a:rect l="l" t="t" r="r" b="b"/>
            <a:pathLst>
              <a:path w="1238885" h="266064">
                <a:moveTo>
                  <a:pt x="19050" y="215010"/>
                </a:moveTo>
                <a:lnTo>
                  <a:pt x="0" y="215010"/>
                </a:lnTo>
                <a:lnTo>
                  <a:pt x="25400" y="265810"/>
                </a:lnTo>
                <a:lnTo>
                  <a:pt x="44450" y="227710"/>
                </a:lnTo>
                <a:lnTo>
                  <a:pt x="19050" y="227710"/>
                </a:lnTo>
                <a:lnTo>
                  <a:pt x="19050" y="215010"/>
                </a:lnTo>
                <a:close/>
              </a:path>
              <a:path w="1238885" h="266064">
                <a:moveTo>
                  <a:pt x="1226058" y="126618"/>
                </a:moveTo>
                <a:lnTo>
                  <a:pt x="19050" y="126618"/>
                </a:lnTo>
                <a:lnTo>
                  <a:pt x="19050" y="227710"/>
                </a:lnTo>
                <a:lnTo>
                  <a:pt x="31750" y="227710"/>
                </a:lnTo>
                <a:lnTo>
                  <a:pt x="31750" y="139318"/>
                </a:lnTo>
                <a:lnTo>
                  <a:pt x="25400" y="139318"/>
                </a:lnTo>
                <a:lnTo>
                  <a:pt x="31750" y="132968"/>
                </a:lnTo>
                <a:lnTo>
                  <a:pt x="1226058" y="132968"/>
                </a:lnTo>
                <a:lnTo>
                  <a:pt x="1226058" y="126618"/>
                </a:lnTo>
                <a:close/>
              </a:path>
              <a:path w="1238885" h="266064">
                <a:moveTo>
                  <a:pt x="50800" y="215010"/>
                </a:moveTo>
                <a:lnTo>
                  <a:pt x="31750" y="215010"/>
                </a:lnTo>
                <a:lnTo>
                  <a:pt x="31750" y="227710"/>
                </a:lnTo>
                <a:lnTo>
                  <a:pt x="44450" y="227710"/>
                </a:lnTo>
                <a:lnTo>
                  <a:pt x="50800" y="215010"/>
                </a:lnTo>
                <a:close/>
              </a:path>
              <a:path w="1238885" h="266064">
                <a:moveTo>
                  <a:pt x="31750" y="132968"/>
                </a:moveTo>
                <a:lnTo>
                  <a:pt x="25400" y="139318"/>
                </a:lnTo>
                <a:lnTo>
                  <a:pt x="31750" y="139318"/>
                </a:lnTo>
                <a:lnTo>
                  <a:pt x="31750" y="132968"/>
                </a:lnTo>
                <a:close/>
              </a:path>
              <a:path w="1238885" h="266064">
                <a:moveTo>
                  <a:pt x="1238758" y="126618"/>
                </a:moveTo>
                <a:lnTo>
                  <a:pt x="1232408" y="126618"/>
                </a:lnTo>
                <a:lnTo>
                  <a:pt x="1226058" y="132968"/>
                </a:lnTo>
                <a:lnTo>
                  <a:pt x="31750" y="132968"/>
                </a:lnTo>
                <a:lnTo>
                  <a:pt x="31750" y="139318"/>
                </a:lnTo>
                <a:lnTo>
                  <a:pt x="1238758" y="139318"/>
                </a:lnTo>
                <a:lnTo>
                  <a:pt x="1238758" y="126618"/>
                </a:lnTo>
                <a:close/>
              </a:path>
              <a:path w="1238885" h="266064">
                <a:moveTo>
                  <a:pt x="1238758" y="0"/>
                </a:moveTo>
                <a:lnTo>
                  <a:pt x="1226058" y="0"/>
                </a:lnTo>
                <a:lnTo>
                  <a:pt x="1226058" y="132968"/>
                </a:lnTo>
                <a:lnTo>
                  <a:pt x="1232408" y="126618"/>
                </a:lnTo>
                <a:lnTo>
                  <a:pt x="1238758" y="126618"/>
                </a:lnTo>
                <a:lnTo>
                  <a:pt x="1238758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9" name="object 629"/>
          <p:cNvSpPr/>
          <p:nvPr/>
        </p:nvSpPr>
        <p:spPr>
          <a:xfrm>
            <a:off x="3102864" y="5370576"/>
            <a:ext cx="1080770" cy="321945"/>
          </a:xfrm>
          <a:custGeom>
            <a:avLst/>
            <a:gdLst/>
            <a:ahLst/>
            <a:cxnLst/>
            <a:rect l="l" t="t" r="r" b="b"/>
            <a:pathLst>
              <a:path w="1080770" h="321945">
                <a:moveTo>
                  <a:pt x="1080515" y="0"/>
                </a:moveTo>
                <a:lnTo>
                  <a:pt x="0" y="0"/>
                </a:lnTo>
                <a:lnTo>
                  <a:pt x="0" y="321563"/>
                </a:lnTo>
                <a:lnTo>
                  <a:pt x="1080515" y="321563"/>
                </a:lnTo>
                <a:lnTo>
                  <a:pt x="1080515" y="0"/>
                </a:lnTo>
                <a:close/>
              </a:path>
            </a:pathLst>
          </a:custGeom>
          <a:solidFill>
            <a:srgbClr val="EFDF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2" name="object 632"/>
          <p:cNvSpPr/>
          <p:nvPr/>
        </p:nvSpPr>
        <p:spPr>
          <a:xfrm>
            <a:off x="3102864" y="6277355"/>
            <a:ext cx="1080770" cy="321945"/>
          </a:xfrm>
          <a:custGeom>
            <a:avLst/>
            <a:gdLst/>
            <a:ahLst/>
            <a:cxnLst/>
            <a:rect l="l" t="t" r="r" b="b"/>
            <a:pathLst>
              <a:path w="1080770" h="321945">
                <a:moveTo>
                  <a:pt x="1080515" y="0"/>
                </a:moveTo>
                <a:lnTo>
                  <a:pt x="0" y="0"/>
                </a:lnTo>
                <a:lnTo>
                  <a:pt x="0" y="321563"/>
                </a:lnTo>
                <a:lnTo>
                  <a:pt x="1080515" y="321563"/>
                </a:lnTo>
                <a:lnTo>
                  <a:pt x="1080515" y="0"/>
                </a:lnTo>
                <a:close/>
              </a:path>
            </a:pathLst>
          </a:custGeom>
          <a:solidFill>
            <a:srgbClr val="EFDF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3" name="object 633"/>
          <p:cNvSpPr/>
          <p:nvPr/>
        </p:nvSpPr>
        <p:spPr>
          <a:xfrm>
            <a:off x="3368928" y="6309664"/>
            <a:ext cx="414934" cy="126796"/>
          </a:xfrm>
          <a:prstGeom prst="rect">
            <a:avLst/>
          </a:prstGeom>
          <a:blipFill>
            <a:blip r:embed="rId8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4" name="object 634"/>
          <p:cNvSpPr/>
          <p:nvPr/>
        </p:nvSpPr>
        <p:spPr>
          <a:xfrm>
            <a:off x="3712209" y="6309664"/>
            <a:ext cx="310896" cy="126796"/>
          </a:xfrm>
          <a:prstGeom prst="rect">
            <a:avLst/>
          </a:prstGeom>
          <a:blipFill>
            <a:blip r:embed="rId9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5" name="object 635"/>
          <p:cNvSpPr/>
          <p:nvPr/>
        </p:nvSpPr>
        <p:spPr>
          <a:xfrm>
            <a:off x="3341941" y="6447129"/>
            <a:ext cx="453034" cy="126491"/>
          </a:xfrm>
          <a:prstGeom prst="rect">
            <a:avLst/>
          </a:prstGeom>
          <a:blipFill>
            <a:blip r:embed="rId10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8" name="object 638"/>
          <p:cNvSpPr/>
          <p:nvPr/>
        </p:nvSpPr>
        <p:spPr>
          <a:xfrm>
            <a:off x="3924745" y="6447129"/>
            <a:ext cx="76200" cy="126491"/>
          </a:xfrm>
          <a:prstGeom prst="rect">
            <a:avLst/>
          </a:prstGeom>
          <a:blipFill>
            <a:blip r:embed="rId8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9" name="object 639"/>
          <p:cNvSpPr/>
          <p:nvPr/>
        </p:nvSpPr>
        <p:spPr>
          <a:xfrm>
            <a:off x="1101852" y="6277355"/>
            <a:ext cx="1082040" cy="321945"/>
          </a:xfrm>
          <a:custGeom>
            <a:avLst/>
            <a:gdLst/>
            <a:ahLst/>
            <a:cxnLst/>
            <a:rect l="l" t="t" r="r" b="b"/>
            <a:pathLst>
              <a:path w="1082039" h="321945">
                <a:moveTo>
                  <a:pt x="0" y="321563"/>
                </a:moveTo>
                <a:lnTo>
                  <a:pt x="1082040" y="321563"/>
                </a:lnTo>
                <a:lnTo>
                  <a:pt x="1082040" y="0"/>
                </a:lnTo>
                <a:lnTo>
                  <a:pt x="0" y="0"/>
                </a:lnTo>
                <a:lnTo>
                  <a:pt x="0" y="321563"/>
                </a:lnTo>
                <a:close/>
              </a:path>
            </a:pathLst>
          </a:custGeom>
          <a:ln w="9525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0" name="object 640"/>
          <p:cNvSpPr/>
          <p:nvPr/>
        </p:nvSpPr>
        <p:spPr>
          <a:xfrm>
            <a:off x="1435861" y="6378244"/>
            <a:ext cx="518160" cy="126796"/>
          </a:xfrm>
          <a:prstGeom prst="rect">
            <a:avLst/>
          </a:prstGeom>
          <a:blipFill>
            <a:blip r:embed="rId10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1" name="object 641"/>
          <p:cNvSpPr/>
          <p:nvPr/>
        </p:nvSpPr>
        <p:spPr>
          <a:xfrm>
            <a:off x="3102864" y="5800344"/>
            <a:ext cx="1080770" cy="349250"/>
          </a:xfrm>
          <a:custGeom>
            <a:avLst/>
            <a:gdLst/>
            <a:ahLst/>
            <a:cxnLst/>
            <a:rect l="l" t="t" r="r" b="b"/>
            <a:pathLst>
              <a:path w="1080770" h="349250">
                <a:moveTo>
                  <a:pt x="1080515" y="0"/>
                </a:moveTo>
                <a:lnTo>
                  <a:pt x="0" y="0"/>
                </a:lnTo>
                <a:lnTo>
                  <a:pt x="0" y="348996"/>
                </a:lnTo>
                <a:lnTo>
                  <a:pt x="1080515" y="348996"/>
                </a:lnTo>
                <a:lnTo>
                  <a:pt x="1080515" y="0"/>
                </a:lnTo>
                <a:close/>
              </a:path>
            </a:pathLst>
          </a:custGeom>
          <a:solidFill>
            <a:srgbClr val="EFDF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2" name="object 642"/>
          <p:cNvSpPr/>
          <p:nvPr/>
        </p:nvSpPr>
        <p:spPr>
          <a:xfrm>
            <a:off x="3368928" y="5914898"/>
            <a:ext cx="414934" cy="126492"/>
          </a:xfrm>
          <a:prstGeom prst="rect">
            <a:avLst/>
          </a:prstGeom>
          <a:blipFill>
            <a:blip r:embed="rId8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3" name="object 643"/>
          <p:cNvSpPr/>
          <p:nvPr/>
        </p:nvSpPr>
        <p:spPr>
          <a:xfrm>
            <a:off x="3712209" y="5914898"/>
            <a:ext cx="310896" cy="126492"/>
          </a:xfrm>
          <a:prstGeom prst="rect">
            <a:avLst/>
          </a:prstGeom>
          <a:blipFill>
            <a:blip r:embed="rId10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4" name="object 644"/>
          <p:cNvSpPr/>
          <p:nvPr/>
        </p:nvSpPr>
        <p:spPr>
          <a:xfrm>
            <a:off x="2382520" y="4669536"/>
            <a:ext cx="50800" cy="214629"/>
          </a:xfrm>
          <a:custGeom>
            <a:avLst/>
            <a:gdLst/>
            <a:ahLst/>
            <a:cxnLst/>
            <a:rect l="l" t="t" r="r" b="b"/>
            <a:pathLst>
              <a:path w="50800" h="214629">
                <a:moveTo>
                  <a:pt x="19050" y="163575"/>
                </a:moveTo>
                <a:lnTo>
                  <a:pt x="0" y="163575"/>
                </a:lnTo>
                <a:lnTo>
                  <a:pt x="25400" y="214375"/>
                </a:lnTo>
                <a:lnTo>
                  <a:pt x="44450" y="176275"/>
                </a:lnTo>
                <a:lnTo>
                  <a:pt x="19050" y="176275"/>
                </a:lnTo>
                <a:lnTo>
                  <a:pt x="19050" y="163575"/>
                </a:lnTo>
                <a:close/>
              </a:path>
              <a:path w="50800" h="214629">
                <a:moveTo>
                  <a:pt x="31750" y="0"/>
                </a:moveTo>
                <a:lnTo>
                  <a:pt x="19050" y="0"/>
                </a:lnTo>
                <a:lnTo>
                  <a:pt x="19050" y="176275"/>
                </a:lnTo>
                <a:lnTo>
                  <a:pt x="31750" y="176275"/>
                </a:lnTo>
                <a:lnTo>
                  <a:pt x="31750" y="0"/>
                </a:lnTo>
                <a:close/>
              </a:path>
              <a:path w="50800" h="214629">
                <a:moveTo>
                  <a:pt x="50800" y="163575"/>
                </a:moveTo>
                <a:lnTo>
                  <a:pt x="31750" y="163575"/>
                </a:lnTo>
                <a:lnTo>
                  <a:pt x="31750" y="176275"/>
                </a:lnTo>
                <a:lnTo>
                  <a:pt x="44450" y="176275"/>
                </a:lnTo>
                <a:lnTo>
                  <a:pt x="50800" y="163575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5" name="object 645"/>
          <p:cNvSpPr/>
          <p:nvPr/>
        </p:nvSpPr>
        <p:spPr>
          <a:xfrm>
            <a:off x="1143508" y="4677155"/>
            <a:ext cx="50800" cy="198120"/>
          </a:xfrm>
          <a:custGeom>
            <a:avLst/>
            <a:gdLst/>
            <a:ahLst/>
            <a:cxnLst/>
            <a:rect l="l" t="t" r="r" b="b"/>
            <a:pathLst>
              <a:path w="50800" h="198120">
                <a:moveTo>
                  <a:pt x="19050" y="147065"/>
                </a:moveTo>
                <a:lnTo>
                  <a:pt x="0" y="147065"/>
                </a:lnTo>
                <a:lnTo>
                  <a:pt x="25400" y="197865"/>
                </a:lnTo>
                <a:lnTo>
                  <a:pt x="44450" y="159765"/>
                </a:lnTo>
                <a:lnTo>
                  <a:pt x="19050" y="159765"/>
                </a:lnTo>
                <a:lnTo>
                  <a:pt x="19050" y="147065"/>
                </a:lnTo>
                <a:close/>
              </a:path>
              <a:path w="50800" h="198120">
                <a:moveTo>
                  <a:pt x="31750" y="0"/>
                </a:moveTo>
                <a:lnTo>
                  <a:pt x="19050" y="0"/>
                </a:lnTo>
                <a:lnTo>
                  <a:pt x="19050" y="159765"/>
                </a:lnTo>
                <a:lnTo>
                  <a:pt x="31750" y="159765"/>
                </a:lnTo>
                <a:lnTo>
                  <a:pt x="31750" y="0"/>
                </a:lnTo>
                <a:close/>
              </a:path>
              <a:path w="50800" h="198120">
                <a:moveTo>
                  <a:pt x="50800" y="147065"/>
                </a:moveTo>
                <a:lnTo>
                  <a:pt x="31750" y="147065"/>
                </a:lnTo>
                <a:lnTo>
                  <a:pt x="31750" y="159765"/>
                </a:lnTo>
                <a:lnTo>
                  <a:pt x="44450" y="159765"/>
                </a:lnTo>
                <a:lnTo>
                  <a:pt x="50800" y="147065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6" name="object 646"/>
          <p:cNvSpPr/>
          <p:nvPr/>
        </p:nvSpPr>
        <p:spPr>
          <a:xfrm>
            <a:off x="1162558" y="5198364"/>
            <a:ext cx="506730" cy="626745"/>
          </a:xfrm>
          <a:custGeom>
            <a:avLst/>
            <a:gdLst/>
            <a:ahLst/>
            <a:cxnLst/>
            <a:rect l="l" t="t" r="r" b="b"/>
            <a:pathLst>
              <a:path w="506730" h="626745">
                <a:moveTo>
                  <a:pt x="474472" y="575563"/>
                </a:moveTo>
                <a:lnTo>
                  <a:pt x="455422" y="575563"/>
                </a:lnTo>
                <a:lnTo>
                  <a:pt x="480822" y="626363"/>
                </a:lnTo>
                <a:lnTo>
                  <a:pt x="499872" y="588263"/>
                </a:lnTo>
                <a:lnTo>
                  <a:pt x="474472" y="588263"/>
                </a:lnTo>
                <a:lnTo>
                  <a:pt x="474472" y="575563"/>
                </a:lnTo>
                <a:close/>
              </a:path>
              <a:path w="506730" h="626745">
                <a:moveTo>
                  <a:pt x="474472" y="313181"/>
                </a:moveTo>
                <a:lnTo>
                  <a:pt x="474472" y="588263"/>
                </a:lnTo>
                <a:lnTo>
                  <a:pt x="487172" y="588263"/>
                </a:lnTo>
                <a:lnTo>
                  <a:pt x="487172" y="319531"/>
                </a:lnTo>
                <a:lnTo>
                  <a:pt x="480822" y="319531"/>
                </a:lnTo>
                <a:lnTo>
                  <a:pt x="474472" y="313181"/>
                </a:lnTo>
                <a:close/>
              </a:path>
              <a:path w="506730" h="626745">
                <a:moveTo>
                  <a:pt x="506222" y="575563"/>
                </a:moveTo>
                <a:lnTo>
                  <a:pt x="487172" y="575563"/>
                </a:lnTo>
                <a:lnTo>
                  <a:pt x="487172" y="588263"/>
                </a:lnTo>
                <a:lnTo>
                  <a:pt x="499872" y="588263"/>
                </a:lnTo>
                <a:lnTo>
                  <a:pt x="506222" y="575563"/>
                </a:lnTo>
                <a:close/>
              </a:path>
              <a:path w="506730" h="626745">
                <a:moveTo>
                  <a:pt x="12700" y="0"/>
                </a:moveTo>
                <a:lnTo>
                  <a:pt x="0" y="0"/>
                </a:lnTo>
                <a:lnTo>
                  <a:pt x="0" y="319531"/>
                </a:lnTo>
                <a:lnTo>
                  <a:pt x="474472" y="319531"/>
                </a:lnTo>
                <a:lnTo>
                  <a:pt x="474472" y="313181"/>
                </a:lnTo>
                <a:lnTo>
                  <a:pt x="12700" y="313181"/>
                </a:lnTo>
                <a:lnTo>
                  <a:pt x="6350" y="306831"/>
                </a:lnTo>
                <a:lnTo>
                  <a:pt x="12700" y="306831"/>
                </a:lnTo>
                <a:lnTo>
                  <a:pt x="12700" y="0"/>
                </a:lnTo>
                <a:close/>
              </a:path>
              <a:path w="506730" h="626745">
                <a:moveTo>
                  <a:pt x="487172" y="306831"/>
                </a:moveTo>
                <a:lnTo>
                  <a:pt x="12700" y="306831"/>
                </a:lnTo>
                <a:lnTo>
                  <a:pt x="12700" y="313181"/>
                </a:lnTo>
                <a:lnTo>
                  <a:pt x="474472" y="313181"/>
                </a:lnTo>
                <a:lnTo>
                  <a:pt x="480822" y="319531"/>
                </a:lnTo>
                <a:lnTo>
                  <a:pt x="487172" y="319531"/>
                </a:lnTo>
                <a:lnTo>
                  <a:pt x="487172" y="306831"/>
                </a:lnTo>
                <a:close/>
              </a:path>
              <a:path w="506730" h="626745">
                <a:moveTo>
                  <a:pt x="12700" y="306831"/>
                </a:moveTo>
                <a:lnTo>
                  <a:pt x="6350" y="306831"/>
                </a:lnTo>
                <a:lnTo>
                  <a:pt x="12700" y="313181"/>
                </a:lnTo>
                <a:lnTo>
                  <a:pt x="12700" y="306831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7" name="object 647"/>
          <p:cNvSpPr/>
          <p:nvPr/>
        </p:nvSpPr>
        <p:spPr>
          <a:xfrm>
            <a:off x="1617472" y="5207508"/>
            <a:ext cx="796290" cy="616585"/>
          </a:xfrm>
          <a:custGeom>
            <a:avLst/>
            <a:gdLst/>
            <a:ahLst/>
            <a:cxnLst/>
            <a:rect l="l" t="t" r="r" b="b"/>
            <a:pathLst>
              <a:path w="796289" h="616585">
                <a:moveTo>
                  <a:pt x="19050" y="565784"/>
                </a:moveTo>
                <a:lnTo>
                  <a:pt x="0" y="565784"/>
                </a:lnTo>
                <a:lnTo>
                  <a:pt x="25400" y="616584"/>
                </a:lnTo>
                <a:lnTo>
                  <a:pt x="44450" y="578484"/>
                </a:lnTo>
                <a:lnTo>
                  <a:pt x="19050" y="578484"/>
                </a:lnTo>
                <a:lnTo>
                  <a:pt x="19050" y="565784"/>
                </a:lnTo>
                <a:close/>
              </a:path>
              <a:path w="796289" h="616585">
                <a:moveTo>
                  <a:pt x="783082" y="302005"/>
                </a:moveTo>
                <a:lnTo>
                  <a:pt x="19050" y="302005"/>
                </a:lnTo>
                <a:lnTo>
                  <a:pt x="19050" y="578484"/>
                </a:lnTo>
                <a:lnTo>
                  <a:pt x="31750" y="578484"/>
                </a:lnTo>
                <a:lnTo>
                  <a:pt x="31750" y="314705"/>
                </a:lnTo>
                <a:lnTo>
                  <a:pt x="25400" y="314705"/>
                </a:lnTo>
                <a:lnTo>
                  <a:pt x="31750" y="308355"/>
                </a:lnTo>
                <a:lnTo>
                  <a:pt x="783082" y="308355"/>
                </a:lnTo>
                <a:lnTo>
                  <a:pt x="783082" y="302005"/>
                </a:lnTo>
                <a:close/>
              </a:path>
              <a:path w="796289" h="616585">
                <a:moveTo>
                  <a:pt x="50800" y="565784"/>
                </a:moveTo>
                <a:lnTo>
                  <a:pt x="31750" y="565784"/>
                </a:lnTo>
                <a:lnTo>
                  <a:pt x="31750" y="578484"/>
                </a:lnTo>
                <a:lnTo>
                  <a:pt x="44450" y="578484"/>
                </a:lnTo>
                <a:lnTo>
                  <a:pt x="50800" y="565784"/>
                </a:lnTo>
                <a:close/>
              </a:path>
              <a:path w="796289" h="616585">
                <a:moveTo>
                  <a:pt x="31750" y="308355"/>
                </a:moveTo>
                <a:lnTo>
                  <a:pt x="25400" y="314705"/>
                </a:lnTo>
                <a:lnTo>
                  <a:pt x="31750" y="314705"/>
                </a:lnTo>
                <a:lnTo>
                  <a:pt x="31750" y="308355"/>
                </a:lnTo>
                <a:close/>
              </a:path>
              <a:path w="796289" h="616585">
                <a:moveTo>
                  <a:pt x="795782" y="302005"/>
                </a:moveTo>
                <a:lnTo>
                  <a:pt x="789432" y="302005"/>
                </a:lnTo>
                <a:lnTo>
                  <a:pt x="783082" y="308355"/>
                </a:lnTo>
                <a:lnTo>
                  <a:pt x="31750" y="308355"/>
                </a:lnTo>
                <a:lnTo>
                  <a:pt x="31750" y="314705"/>
                </a:lnTo>
                <a:lnTo>
                  <a:pt x="795782" y="314705"/>
                </a:lnTo>
                <a:lnTo>
                  <a:pt x="795782" y="302005"/>
                </a:lnTo>
                <a:close/>
              </a:path>
              <a:path w="796289" h="616585">
                <a:moveTo>
                  <a:pt x="795782" y="0"/>
                </a:moveTo>
                <a:lnTo>
                  <a:pt x="783082" y="0"/>
                </a:lnTo>
                <a:lnTo>
                  <a:pt x="783082" y="308355"/>
                </a:lnTo>
                <a:lnTo>
                  <a:pt x="789432" y="302005"/>
                </a:lnTo>
                <a:lnTo>
                  <a:pt x="795782" y="302005"/>
                </a:lnTo>
                <a:lnTo>
                  <a:pt x="795782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8" name="object 648"/>
          <p:cNvSpPr/>
          <p:nvPr/>
        </p:nvSpPr>
        <p:spPr>
          <a:xfrm>
            <a:off x="647700" y="5370576"/>
            <a:ext cx="2007235" cy="321945"/>
          </a:xfrm>
          <a:custGeom>
            <a:avLst/>
            <a:gdLst/>
            <a:ahLst/>
            <a:cxnLst/>
            <a:rect l="l" t="t" r="r" b="b"/>
            <a:pathLst>
              <a:path w="2007235" h="321945">
                <a:moveTo>
                  <a:pt x="2007108" y="0"/>
                </a:moveTo>
                <a:lnTo>
                  <a:pt x="0" y="0"/>
                </a:lnTo>
                <a:lnTo>
                  <a:pt x="0" y="321563"/>
                </a:lnTo>
                <a:lnTo>
                  <a:pt x="2007108" y="321563"/>
                </a:lnTo>
                <a:lnTo>
                  <a:pt x="20071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9" name="object 649"/>
          <p:cNvSpPr/>
          <p:nvPr/>
        </p:nvSpPr>
        <p:spPr>
          <a:xfrm>
            <a:off x="647700" y="5370576"/>
            <a:ext cx="2007235" cy="321945"/>
          </a:xfrm>
          <a:custGeom>
            <a:avLst/>
            <a:gdLst/>
            <a:ahLst/>
            <a:cxnLst/>
            <a:rect l="l" t="t" r="r" b="b"/>
            <a:pathLst>
              <a:path w="2007235" h="321945">
                <a:moveTo>
                  <a:pt x="0" y="321563"/>
                </a:moveTo>
                <a:lnTo>
                  <a:pt x="2007108" y="321563"/>
                </a:lnTo>
                <a:lnTo>
                  <a:pt x="2007108" y="0"/>
                </a:lnTo>
                <a:lnTo>
                  <a:pt x="0" y="0"/>
                </a:lnTo>
                <a:lnTo>
                  <a:pt x="0" y="321563"/>
                </a:lnTo>
                <a:close/>
              </a:path>
            </a:pathLst>
          </a:custGeom>
          <a:ln w="9525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0" name="object 650"/>
          <p:cNvSpPr/>
          <p:nvPr/>
        </p:nvSpPr>
        <p:spPr>
          <a:xfrm>
            <a:off x="915364" y="5471795"/>
            <a:ext cx="228600" cy="126492"/>
          </a:xfrm>
          <a:prstGeom prst="rect">
            <a:avLst/>
          </a:prstGeom>
          <a:blipFill>
            <a:blip r:embed="rId10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1" name="object 651"/>
          <p:cNvSpPr/>
          <p:nvPr/>
        </p:nvSpPr>
        <p:spPr>
          <a:xfrm>
            <a:off x="1067764" y="5471795"/>
            <a:ext cx="311353" cy="126492"/>
          </a:xfrm>
          <a:prstGeom prst="rect">
            <a:avLst/>
          </a:prstGeom>
          <a:blipFill>
            <a:blip r:embed="rId10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2" name="object 652"/>
          <p:cNvSpPr/>
          <p:nvPr/>
        </p:nvSpPr>
        <p:spPr>
          <a:xfrm>
            <a:off x="1305812" y="5471795"/>
            <a:ext cx="310896" cy="126492"/>
          </a:xfrm>
          <a:prstGeom prst="rect">
            <a:avLst/>
          </a:prstGeom>
          <a:blipFill>
            <a:blip r:embed="rId10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3" name="object 653"/>
          <p:cNvSpPr/>
          <p:nvPr/>
        </p:nvSpPr>
        <p:spPr>
          <a:xfrm>
            <a:off x="1513077" y="5471795"/>
            <a:ext cx="374904" cy="126492"/>
          </a:xfrm>
          <a:prstGeom prst="rect">
            <a:avLst/>
          </a:prstGeom>
          <a:blipFill>
            <a:blip r:embed="rId10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4" name="object 654"/>
          <p:cNvSpPr/>
          <p:nvPr/>
        </p:nvSpPr>
        <p:spPr>
          <a:xfrm>
            <a:off x="1816607" y="5471795"/>
            <a:ext cx="388619" cy="126492"/>
          </a:xfrm>
          <a:prstGeom prst="rect">
            <a:avLst/>
          </a:prstGeom>
          <a:blipFill>
            <a:blip r:embed="rId10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5" name="object 655"/>
          <p:cNvSpPr/>
          <p:nvPr/>
        </p:nvSpPr>
        <p:spPr>
          <a:xfrm>
            <a:off x="2101595" y="5471795"/>
            <a:ext cx="348995" cy="126492"/>
          </a:xfrm>
          <a:prstGeom prst="rect">
            <a:avLst/>
          </a:prstGeom>
          <a:blipFill>
            <a:blip r:embed="rId10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6" name="object 656"/>
          <p:cNvSpPr/>
          <p:nvPr/>
        </p:nvSpPr>
        <p:spPr>
          <a:xfrm>
            <a:off x="2346960" y="5471795"/>
            <a:ext cx="76200" cy="126492"/>
          </a:xfrm>
          <a:prstGeom prst="rect">
            <a:avLst/>
          </a:prstGeom>
          <a:blipFill>
            <a:blip r:embed="rId8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7" name="object 657"/>
          <p:cNvSpPr/>
          <p:nvPr/>
        </p:nvSpPr>
        <p:spPr>
          <a:xfrm>
            <a:off x="1636522" y="6598920"/>
            <a:ext cx="1212215" cy="257810"/>
          </a:xfrm>
          <a:custGeom>
            <a:avLst/>
            <a:gdLst/>
            <a:ahLst/>
            <a:cxnLst/>
            <a:rect l="l" t="t" r="r" b="b"/>
            <a:pathLst>
              <a:path w="1212214" h="257809">
                <a:moveTo>
                  <a:pt x="1180210" y="206400"/>
                </a:moveTo>
                <a:lnTo>
                  <a:pt x="1161160" y="206400"/>
                </a:lnTo>
                <a:lnTo>
                  <a:pt x="1186560" y="257200"/>
                </a:lnTo>
                <a:lnTo>
                  <a:pt x="1205610" y="219100"/>
                </a:lnTo>
                <a:lnTo>
                  <a:pt x="1180210" y="219100"/>
                </a:lnTo>
                <a:lnTo>
                  <a:pt x="1180210" y="206400"/>
                </a:lnTo>
                <a:close/>
              </a:path>
              <a:path w="1212214" h="257809">
                <a:moveTo>
                  <a:pt x="1180210" y="128600"/>
                </a:moveTo>
                <a:lnTo>
                  <a:pt x="1180210" y="219100"/>
                </a:lnTo>
                <a:lnTo>
                  <a:pt x="1192910" y="219100"/>
                </a:lnTo>
                <a:lnTo>
                  <a:pt x="1192910" y="134950"/>
                </a:lnTo>
                <a:lnTo>
                  <a:pt x="1186560" y="134950"/>
                </a:lnTo>
                <a:lnTo>
                  <a:pt x="1180210" y="128600"/>
                </a:lnTo>
                <a:close/>
              </a:path>
              <a:path w="1212214" h="257809">
                <a:moveTo>
                  <a:pt x="1211960" y="206400"/>
                </a:moveTo>
                <a:lnTo>
                  <a:pt x="1192910" y="206400"/>
                </a:lnTo>
                <a:lnTo>
                  <a:pt x="1192910" y="219100"/>
                </a:lnTo>
                <a:lnTo>
                  <a:pt x="1205610" y="219100"/>
                </a:lnTo>
                <a:lnTo>
                  <a:pt x="1211960" y="206400"/>
                </a:lnTo>
                <a:close/>
              </a:path>
              <a:path w="1212214" h="257809">
                <a:moveTo>
                  <a:pt x="12700" y="0"/>
                </a:moveTo>
                <a:lnTo>
                  <a:pt x="0" y="0"/>
                </a:lnTo>
                <a:lnTo>
                  <a:pt x="0" y="134950"/>
                </a:lnTo>
                <a:lnTo>
                  <a:pt x="1180210" y="134950"/>
                </a:lnTo>
                <a:lnTo>
                  <a:pt x="1180210" y="128600"/>
                </a:lnTo>
                <a:lnTo>
                  <a:pt x="12700" y="128600"/>
                </a:lnTo>
                <a:lnTo>
                  <a:pt x="6350" y="122250"/>
                </a:lnTo>
                <a:lnTo>
                  <a:pt x="12700" y="122250"/>
                </a:lnTo>
                <a:lnTo>
                  <a:pt x="12700" y="0"/>
                </a:lnTo>
                <a:close/>
              </a:path>
              <a:path w="1212214" h="257809">
                <a:moveTo>
                  <a:pt x="1192910" y="122250"/>
                </a:moveTo>
                <a:lnTo>
                  <a:pt x="12700" y="122250"/>
                </a:lnTo>
                <a:lnTo>
                  <a:pt x="12700" y="128600"/>
                </a:lnTo>
                <a:lnTo>
                  <a:pt x="1180210" y="128600"/>
                </a:lnTo>
                <a:lnTo>
                  <a:pt x="1186560" y="134950"/>
                </a:lnTo>
                <a:lnTo>
                  <a:pt x="1192910" y="134950"/>
                </a:lnTo>
                <a:lnTo>
                  <a:pt x="1192910" y="122250"/>
                </a:lnTo>
                <a:close/>
              </a:path>
              <a:path w="1212214" h="257809">
                <a:moveTo>
                  <a:pt x="12700" y="122250"/>
                </a:moveTo>
                <a:lnTo>
                  <a:pt x="6350" y="122250"/>
                </a:lnTo>
                <a:lnTo>
                  <a:pt x="12700" y="128600"/>
                </a:lnTo>
                <a:lnTo>
                  <a:pt x="12700" y="12225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8" name="object 658"/>
          <p:cNvSpPr/>
          <p:nvPr/>
        </p:nvSpPr>
        <p:spPr>
          <a:xfrm>
            <a:off x="1160272" y="2339340"/>
            <a:ext cx="1675130" cy="393700"/>
          </a:xfrm>
          <a:custGeom>
            <a:avLst/>
            <a:gdLst/>
            <a:ahLst/>
            <a:cxnLst/>
            <a:rect l="l" t="t" r="r" b="b"/>
            <a:pathLst>
              <a:path w="1675130" h="393700">
                <a:moveTo>
                  <a:pt x="19050" y="342773"/>
                </a:moveTo>
                <a:lnTo>
                  <a:pt x="0" y="342773"/>
                </a:lnTo>
                <a:lnTo>
                  <a:pt x="25400" y="393573"/>
                </a:lnTo>
                <a:lnTo>
                  <a:pt x="44450" y="355473"/>
                </a:lnTo>
                <a:lnTo>
                  <a:pt x="19050" y="355473"/>
                </a:lnTo>
                <a:lnTo>
                  <a:pt x="19050" y="342773"/>
                </a:lnTo>
                <a:close/>
              </a:path>
              <a:path w="1675130" h="393700">
                <a:moveTo>
                  <a:pt x="1662302" y="190500"/>
                </a:moveTo>
                <a:lnTo>
                  <a:pt x="19050" y="190500"/>
                </a:lnTo>
                <a:lnTo>
                  <a:pt x="19050" y="355473"/>
                </a:lnTo>
                <a:lnTo>
                  <a:pt x="31750" y="355473"/>
                </a:lnTo>
                <a:lnTo>
                  <a:pt x="31750" y="203200"/>
                </a:lnTo>
                <a:lnTo>
                  <a:pt x="25400" y="203200"/>
                </a:lnTo>
                <a:lnTo>
                  <a:pt x="31750" y="196850"/>
                </a:lnTo>
                <a:lnTo>
                  <a:pt x="1662302" y="196850"/>
                </a:lnTo>
                <a:lnTo>
                  <a:pt x="1662302" y="190500"/>
                </a:lnTo>
                <a:close/>
              </a:path>
              <a:path w="1675130" h="393700">
                <a:moveTo>
                  <a:pt x="50800" y="342773"/>
                </a:moveTo>
                <a:lnTo>
                  <a:pt x="31750" y="342773"/>
                </a:lnTo>
                <a:lnTo>
                  <a:pt x="31750" y="355473"/>
                </a:lnTo>
                <a:lnTo>
                  <a:pt x="44450" y="355473"/>
                </a:lnTo>
                <a:lnTo>
                  <a:pt x="50800" y="342773"/>
                </a:lnTo>
                <a:close/>
              </a:path>
              <a:path w="1675130" h="393700">
                <a:moveTo>
                  <a:pt x="31750" y="196850"/>
                </a:moveTo>
                <a:lnTo>
                  <a:pt x="25400" y="203200"/>
                </a:lnTo>
                <a:lnTo>
                  <a:pt x="31750" y="203200"/>
                </a:lnTo>
                <a:lnTo>
                  <a:pt x="31750" y="196850"/>
                </a:lnTo>
                <a:close/>
              </a:path>
              <a:path w="1675130" h="393700">
                <a:moveTo>
                  <a:pt x="1675002" y="190500"/>
                </a:moveTo>
                <a:lnTo>
                  <a:pt x="1668652" y="190500"/>
                </a:lnTo>
                <a:lnTo>
                  <a:pt x="1662302" y="196850"/>
                </a:lnTo>
                <a:lnTo>
                  <a:pt x="31750" y="196850"/>
                </a:lnTo>
                <a:lnTo>
                  <a:pt x="31750" y="203200"/>
                </a:lnTo>
                <a:lnTo>
                  <a:pt x="1675002" y="203200"/>
                </a:lnTo>
                <a:lnTo>
                  <a:pt x="1675002" y="190500"/>
                </a:lnTo>
                <a:close/>
              </a:path>
              <a:path w="1675130" h="393700">
                <a:moveTo>
                  <a:pt x="1675002" y="0"/>
                </a:moveTo>
                <a:lnTo>
                  <a:pt x="1662302" y="0"/>
                </a:lnTo>
                <a:lnTo>
                  <a:pt x="1662302" y="196850"/>
                </a:lnTo>
                <a:lnTo>
                  <a:pt x="1668652" y="190500"/>
                </a:lnTo>
                <a:lnTo>
                  <a:pt x="1675002" y="190500"/>
                </a:lnTo>
                <a:lnTo>
                  <a:pt x="1675002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9" name="object 659"/>
          <p:cNvSpPr/>
          <p:nvPr/>
        </p:nvSpPr>
        <p:spPr>
          <a:xfrm>
            <a:off x="3618484" y="5692140"/>
            <a:ext cx="50800" cy="108585"/>
          </a:xfrm>
          <a:custGeom>
            <a:avLst/>
            <a:gdLst/>
            <a:ahLst/>
            <a:cxnLst/>
            <a:rect l="l" t="t" r="r" b="b"/>
            <a:pathLst>
              <a:path w="50800" h="108585">
                <a:moveTo>
                  <a:pt x="19050" y="57276"/>
                </a:moveTo>
                <a:lnTo>
                  <a:pt x="0" y="57276"/>
                </a:lnTo>
                <a:lnTo>
                  <a:pt x="25400" y="108076"/>
                </a:lnTo>
                <a:lnTo>
                  <a:pt x="44450" y="69976"/>
                </a:lnTo>
                <a:lnTo>
                  <a:pt x="19050" y="69976"/>
                </a:lnTo>
                <a:lnTo>
                  <a:pt x="19050" y="57276"/>
                </a:lnTo>
                <a:close/>
              </a:path>
              <a:path w="50800" h="108585">
                <a:moveTo>
                  <a:pt x="31750" y="0"/>
                </a:moveTo>
                <a:lnTo>
                  <a:pt x="19050" y="0"/>
                </a:lnTo>
                <a:lnTo>
                  <a:pt x="19050" y="69976"/>
                </a:lnTo>
                <a:lnTo>
                  <a:pt x="31750" y="69976"/>
                </a:lnTo>
                <a:lnTo>
                  <a:pt x="31750" y="0"/>
                </a:lnTo>
                <a:close/>
              </a:path>
              <a:path w="50800" h="108585">
                <a:moveTo>
                  <a:pt x="50800" y="57276"/>
                </a:moveTo>
                <a:lnTo>
                  <a:pt x="31750" y="57276"/>
                </a:lnTo>
                <a:lnTo>
                  <a:pt x="31750" y="69976"/>
                </a:lnTo>
                <a:lnTo>
                  <a:pt x="44450" y="69976"/>
                </a:lnTo>
                <a:lnTo>
                  <a:pt x="50800" y="57276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0" name="object 660"/>
          <p:cNvSpPr/>
          <p:nvPr/>
        </p:nvSpPr>
        <p:spPr>
          <a:xfrm>
            <a:off x="3618484" y="6149340"/>
            <a:ext cx="50800" cy="128270"/>
          </a:xfrm>
          <a:custGeom>
            <a:avLst/>
            <a:gdLst/>
            <a:ahLst/>
            <a:cxnLst/>
            <a:rect l="l" t="t" r="r" b="b"/>
            <a:pathLst>
              <a:path w="50800" h="128270">
                <a:moveTo>
                  <a:pt x="19050" y="77343"/>
                </a:moveTo>
                <a:lnTo>
                  <a:pt x="0" y="77343"/>
                </a:lnTo>
                <a:lnTo>
                  <a:pt x="25400" y="128143"/>
                </a:lnTo>
                <a:lnTo>
                  <a:pt x="44450" y="90043"/>
                </a:lnTo>
                <a:lnTo>
                  <a:pt x="19050" y="90043"/>
                </a:lnTo>
                <a:lnTo>
                  <a:pt x="19050" y="77343"/>
                </a:lnTo>
                <a:close/>
              </a:path>
              <a:path w="50800" h="128270">
                <a:moveTo>
                  <a:pt x="31750" y="0"/>
                </a:moveTo>
                <a:lnTo>
                  <a:pt x="19050" y="0"/>
                </a:lnTo>
                <a:lnTo>
                  <a:pt x="19050" y="90043"/>
                </a:lnTo>
                <a:lnTo>
                  <a:pt x="31750" y="90043"/>
                </a:lnTo>
                <a:lnTo>
                  <a:pt x="31750" y="0"/>
                </a:lnTo>
                <a:close/>
              </a:path>
              <a:path w="50800" h="128270">
                <a:moveTo>
                  <a:pt x="50800" y="77343"/>
                </a:moveTo>
                <a:lnTo>
                  <a:pt x="31750" y="77343"/>
                </a:lnTo>
                <a:lnTo>
                  <a:pt x="31750" y="90043"/>
                </a:lnTo>
                <a:lnTo>
                  <a:pt x="44450" y="90043"/>
                </a:lnTo>
                <a:lnTo>
                  <a:pt x="50800" y="77343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1" name="object 661"/>
          <p:cNvSpPr/>
          <p:nvPr/>
        </p:nvSpPr>
        <p:spPr>
          <a:xfrm>
            <a:off x="2798572" y="6598920"/>
            <a:ext cx="852169" cy="257810"/>
          </a:xfrm>
          <a:custGeom>
            <a:avLst/>
            <a:gdLst/>
            <a:ahLst/>
            <a:cxnLst/>
            <a:rect l="l" t="t" r="r" b="b"/>
            <a:pathLst>
              <a:path w="852170" h="257809">
                <a:moveTo>
                  <a:pt x="19050" y="206400"/>
                </a:moveTo>
                <a:lnTo>
                  <a:pt x="0" y="206400"/>
                </a:lnTo>
                <a:lnTo>
                  <a:pt x="25400" y="257200"/>
                </a:lnTo>
                <a:lnTo>
                  <a:pt x="44450" y="219100"/>
                </a:lnTo>
                <a:lnTo>
                  <a:pt x="19050" y="219100"/>
                </a:lnTo>
                <a:lnTo>
                  <a:pt x="19050" y="206400"/>
                </a:lnTo>
                <a:close/>
              </a:path>
              <a:path w="852170" h="257809">
                <a:moveTo>
                  <a:pt x="838962" y="122250"/>
                </a:moveTo>
                <a:lnTo>
                  <a:pt x="19050" y="122250"/>
                </a:lnTo>
                <a:lnTo>
                  <a:pt x="19050" y="219100"/>
                </a:lnTo>
                <a:lnTo>
                  <a:pt x="31750" y="219100"/>
                </a:lnTo>
                <a:lnTo>
                  <a:pt x="31750" y="134950"/>
                </a:lnTo>
                <a:lnTo>
                  <a:pt x="25400" y="134950"/>
                </a:lnTo>
                <a:lnTo>
                  <a:pt x="31750" y="128600"/>
                </a:lnTo>
                <a:lnTo>
                  <a:pt x="838962" y="128600"/>
                </a:lnTo>
                <a:lnTo>
                  <a:pt x="838962" y="122250"/>
                </a:lnTo>
                <a:close/>
              </a:path>
              <a:path w="852170" h="257809">
                <a:moveTo>
                  <a:pt x="50800" y="206400"/>
                </a:moveTo>
                <a:lnTo>
                  <a:pt x="31750" y="206400"/>
                </a:lnTo>
                <a:lnTo>
                  <a:pt x="31750" y="219100"/>
                </a:lnTo>
                <a:lnTo>
                  <a:pt x="44450" y="219100"/>
                </a:lnTo>
                <a:lnTo>
                  <a:pt x="50800" y="206400"/>
                </a:lnTo>
                <a:close/>
              </a:path>
              <a:path w="852170" h="257809">
                <a:moveTo>
                  <a:pt x="31750" y="128600"/>
                </a:moveTo>
                <a:lnTo>
                  <a:pt x="25400" y="134950"/>
                </a:lnTo>
                <a:lnTo>
                  <a:pt x="31750" y="134950"/>
                </a:lnTo>
                <a:lnTo>
                  <a:pt x="31750" y="128600"/>
                </a:lnTo>
                <a:close/>
              </a:path>
              <a:path w="852170" h="257809">
                <a:moveTo>
                  <a:pt x="851662" y="122250"/>
                </a:moveTo>
                <a:lnTo>
                  <a:pt x="845312" y="122250"/>
                </a:lnTo>
                <a:lnTo>
                  <a:pt x="838962" y="128600"/>
                </a:lnTo>
                <a:lnTo>
                  <a:pt x="31750" y="128600"/>
                </a:lnTo>
                <a:lnTo>
                  <a:pt x="31750" y="134950"/>
                </a:lnTo>
                <a:lnTo>
                  <a:pt x="851662" y="134950"/>
                </a:lnTo>
                <a:lnTo>
                  <a:pt x="851662" y="122250"/>
                </a:lnTo>
                <a:close/>
              </a:path>
              <a:path w="852170" h="257809">
                <a:moveTo>
                  <a:pt x="851662" y="0"/>
                </a:moveTo>
                <a:lnTo>
                  <a:pt x="838962" y="0"/>
                </a:lnTo>
                <a:lnTo>
                  <a:pt x="838962" y="128600"/>
                </a:lnTo>
                <a:lnTo>
                  <a:pt x="845312" y="122250"/>
                </a:lnTo>
                <a:lnTo>
                  <a:pt x="851662" y="122250"/>
                </a:lnTo>
                <a:lnTo>
                  <a:pt x="851662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2" name="object 662"/>
          <p:cNvSpPr/>
          <p:nvPr/>
        </p:nvSpPr>
        <p:spPr>
          <a:xfrm>
            <a:off x="2382520" y="4677155"/>
            <a:ext cx="2065020" cy="206375"/>
          </a:xfrm>
          <a:custGeom>
            <a:avLst/>
            <a:gdLst/>
            <a:ahLst/>
            <a:cxnLst/>
            <a:rect l="l" t="t" r="r" b="b"/>
            <a:pathLst>
              <a:path w="2065020" h="206375">
                <a:moveTo>
                  <a:pt x="19050" y="155320"/>
                </a:moveTo>
                <a:lnTo>
                  <a:pt x="0" y="155320"/>
                </a:lnTo>
                <a:lnTo>
                  <a:pt x="25400" y="206120"/>
                </a:lnTo>
                <a:lnTo>
                  <a:pt x="44450" y="168020"/>
                </a:lnTo>
                <a:lnTo>
                  <a:pt x="19050" y="168020"/>
                </a:lnTo>
                <a:lnTo>
                  <a:pt x="19050" y="155320"/>
                </a:lnTo>
                <a:close/>
              </a:path>
              <a:path w="2065020" h="206375">
                <a:moveTo>
                  <a:pt x="2051939" y="96646"/>
                </a:moveTo>
                <a:lnTo>
                  <a:pt x="19050" y="96646"/>
                </a:lnTo>
                <a:lnTo>
                  <a:pt x="19050" y="168020"/>
                </a:lnTo>
                <a:lnTo>
                  <a:pt x="31750" y="168020"/>
                </a:lnTo>
                <a:lnTo>
                  <a:pt x="31750" y="109346"/>
                </a:lnTo>
                <a:lnTo>
                  <a:pt x="25400" y="109346"/>
                </a:lnTo>
                <a:lnTo>
                  <a:pt x="31750" y="102996"/>
                </a:lnTo>
                <a:lnTo>
                  <a:pt x="2051939" y="102996"/>
                </a:lnTo>
                <a:lnTo>
                  <a:pt x="2051939" y="96646"/>
                </a:lnTo>
                <a:close/>
              </a:path>
              <a:path w="2065020" h="206375">
                <a:moveTo>
                  <a:pt x="50800" y="155320"/>
                </a:moveTo>
                <a:lnTo>
                  <a:pt x="31750" y="155320"/>
                </a:lnTo>
                <a:lnTo>
                  <a:pt x="31750" y="168020"/>
                </a:lnTo>
                <a:lnTo>
                  <a:pt x="44450" y="168020"/>
                </a:lnTo>
                <a:lnTo>
                  <a:pt x="50800" y="155320"/>
                </a:lnTo>
                <a:close/>
              </a:path>
              <a:path w="2065020" h="206375">
                <a:moveTo>
                  <a:pt x="31750" y="102996"/>
                </a:moveTo>
                <a:lnTo>
                  <a:pt x="25400" y="109346"/>
                </a:lnTo>
                <a:lnTo>
                  <a:pt x="31750" y="109346"/>
                </a:lnTo>
                <a:lnTo>
                  <a:pt x="31750" y="102996"/>
                </a:lnTo>
                <a:close/>
              </a:path>
              <a:path w="2065020" h="206375">
                <a:moveTo>
                  <a:pt x="2064639" y="96646"/>
                </a:moveTo>
                <a:lnTo>
                  <a:pt x="2058289" y="96646"/>
                </a:lnTo>
                <a:lnTo>
                  <a:pt x="2051939" y="102996"/>
                </a:lnTo>
                <a:lnTo>
                  <a:pt x="31750" y="102996"/>
                </a:lnTo>
                <a:lnTo>
                  <a:pt x="31750" y="109346"/>
                </a:lnTo>
                <a:lnTo>
                  <a:pt x="2064639" y="109346"/>
                </a:lnTo>
                <a:lnTo>
                  <a:pt x="2064639" y="96646"/>
                </a:lnTo>
                <a:close/>
              </a:path>
              <a:path w="2065020" h="206375">
                <a:moveTo>
                  <a:pt x="2064639" y="0"/>
                </a:moveTo>
                <a:lnTo>
                  <a:pt x="2051939" y="0"/>
                </a:lnTo>
                <a:lnTo>
                  <a:pt x="2051939" y="102996"/>
                </a:lnTo>
                <a:lnTo>
                  <a:pt x="2058289" y="96646"/>
                </a:lnTo>
                <a:lnTo>
                  <a:pt x="2064639" y="96646"/>
                </a:lnTo>
                <a:lnTo>
                  <a:pt x="2064639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3" name="object 663"/>
          <p:cNvSpPr/>
          <p:nvPr/>
        </p:nvSpPr>
        <p:spPr>
          <a:xfrm>
            <a:off x="3618484" y="4677155"/>
            <a:ext cx="828675" cy="228600"/>
          </a:xfrm>
          <a:custGeom>
            <a:avLst/>
            <a:gdLst/>
            <a:ahLst/>
            <a:cxnLst/>
            <a:rect l="l" t="t" r="r" b="b"/>
            <a:pathLst>
              <a:path w="828675" h="228600">
                <a:moveTo>
                  <a:pt x="19050" y="177418"/>
                </a:moveTo>
                <a:lnTo>
                  <a:pt x="0" y="177418"/>
                </a:lnTo>
                <a:lnTo>
                  <a:pt x="25400" y="228218"/>
                </a:lnTo>
                <a:lnTo>
                  <a:pt x="44450" y="190118"/>
                </a:lnTo>
                <a:lnTo>
                  <a:pt x="19050" y="190118"/>
                </a:lnTo>
                <a:lnTo>
                  <a:pt x="19050" y="177418"/>
                </a:lnTo>
                <a:close/>
              </a:path>
              <a:path w="828675" h="228600">
                <a:moveTo>
                  <a:pt x="815848" y="95630"/>
                </a:moveTo>
                <a:lnTo>
                  <a:pt x="19050" y="95630"/>
                </a:lnTo>
                <a:lnTo>
                  <a:pt x="19050" y="190118"/>
                </a:lnTo>
                <a:lnTo>
                  <a:pt x="31750" y="190118"/>
                </a:lnTo>
                <a:lnTo>
                  <a:pt x="31750" y="108330"/>
                </a:lnTo>
                <a:lnTo>
                  <a:pt x="25400" y="108330"/>
                </a:lnTo>
                <a:lnTo>
                  <a:pt x="31750" y="101980"/>
                </a:lnTo>
                <a:lnTo>
                  <a:pt x="815848" y="101980"/>
                </a:lnTo>
                <a:lnTo>
                  <a:pt x="815848" y="95630"/>
                </a:lnTo>
                <a:close/>
              </a:path>
              <a:path w="828675" h="228600">
                <a:moveTo>
                  <a:pt x="50800" y="177418"/>
                </a:moveTo>
                <a:lnTo>
                  <a:pt x="31750" y="177418"/>
                </a:lnTo>
                <a:lnTo>
                  <a:pt x="31750" y="190118"/>
                </a:lnTo>
                <a:lnTo>
                  <a:pt x="44450" y="190118"/>
                </a:lnTo>
                <a:lnTo>
                  <a:pt x="50800" y="177418"/>
                </a:lnTo>
                <a:close/>
              </a:path>
              <a:path w="828675" h="228600">
                <a:moveTo>
                  <a:pt x="31750" y="101980"/>
                </a:moveTo>
                <a:lnTo>
                  <a:pt x="25400" y="108330"/>
                </a:lnTo>
                <a:lnTo>
                  <a:pt x="31750" y="108330"/>
                </a:lnTo>
                <a:lnTo>
                  <a:pt x="31750" y="101980"/>
                </a:lnTo>
                <a:close/>
              </a:path>
              <a:path w="828675" h="228600">
                <a:moveTo>
                  <a:pt x="828548" y="95630"/>
                </a:moveTo>
                <a:lnTo>
                  <a:pt x="822198" y="95630"/>
                </a:lnTo>
                <a:lnTo>
                  <a:pt x="815848" y="101980"/>
                </a:lnTo>
                <a:lnTo>
                  <a:pt x="31750" y="101980"/>
                </a:lnTo>
                <a:lnTo>
                  <a:pt x="31750" y="108330"/>
                </a:lnTo>
                <a:lnTo>
                  <a:pt x="828548" y="108330"/>
                </a:lnTo>
                <a:lnTo>
                  <a:pt x="828548" y="95630"/>
                </a:lnTo>
                <a:close/>
              </a:path>
              <a:path w="828675" h="228600">
                <a:moveTo>
                  <a:pt x="828548" y="0"/>
                </a:moveTo>
                <a:lnTo>
                  <a:pt x="815848" y="0"/>
                </a:lnTo>
                <a:lnTo>
                  <a:pt x="815848" y="101980"/>
                </a:lnTo>
                <a:lnTo>
                  <a:pt x="822198" y="95630"/>
                </a:lnTo>
                <a:lnTo>
                  <a:pt x="828548" y="95630"/>
                </a:lnTo>
                <a:lnTo>
                  <a:pt x="828548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4" name="object 664"/>
          <p:cNvSpPr/>
          <p:nvPr/>
        </p:nvSpPr>
        <p:spPr>
          <a:xfrm>
            <a:off x="1143508" y="4677155"/>
            <a:ext cx="3303270" cy="198120"/>
          </a:xfrm>
          <a:custGeom>
            <a:avLst/>
            <a:gdLst/>
            <a:ahLst/>
            <a:cxnLst/>
            <a:rect l="l" t="t" r="r" b="b"/>
            <a:pathLst>
              <a:path w="3303270" h="198120">
                <a:moveTo>
                  <a:pt x="19050" y="147065"/>
                </a:moveTo>
                <a:lnTo>
                  <a:pt x="0" y="147065"/>
                </a:lnTo>
                <a:lnTo>
                  <a:pt x="25400" y="197865"/>
                </a:lnTo>
                <a:lnTo>
                  <a:pt x="44450" y="159765"/>
                </a:lnTo>
                <a:lnTo>
                  <a:pt x="19050" y="159765"/>
                </a:lnTo>
                <a:lnTo>
                  <a:pt x="19050" y="147065"/>
                </a:lnTo>
                <a:close/>
              </a:path>
              <a:path w="3303270" h="198120">
                <a:moveTo>
                  <a:pt x="3290442" y="97027"/>
                </a:moveTo>
                <a:lnTo>
                  <a:pt x="19050" y="97027"/>
                </a:lnTo>
                <a:lnTo>
                  <a:pt x="19050" y="159765"/>
                </a:lnTo>
                <a:lnTo>
                  <a:pt x="31750" y="159765"/>
                </a:lnTo>
                <a:lnTo>
                  <a:pt x="31750" y="109727"/>
                </a:lnTo>
                <a:lnTo>
                  <a:pt x="25400" y="109727"/>
                </a:lnTo>
                <a:lnTo>
                  <a:pt x="31750" y="103377"/>
                </a:lnTo>
                <a:lnTo>
                  <a:pt x="3290442" y="103377"/>
                </a:lnTo>
                <a:lnTo>
                  <a:pt x="3290442" y="97027"/>
                </a:lnTo>
                <a:close/>
              </a:path>
              <a:path w="3303270" h="198120">
                <a:moveTo>
                  <a:pt x="50800" y="147065"/>
                </a:moveTo>
                <a:lnTo>
                  <a:pt x="31750" y="147065"/>
                </a:lnTo>
                <a:lnTo>
                  <a:pt x="31750" y="159765"/>
                </a:lnTo>
                <a:lnTo>
                  <a:pt x="44450" y="159765"/>
                </a:lnTo>
                <a:lnTo>
                  <a:pt x="50800" y="147065"/>
                </a:lnTo>
                <a:close/>
              </a:path>
              <a:path w="3303270" h="198120">
                <a:moveTo>
                  <a:pt x="31750" y="103377"/>
                </a:moveTo>
                <a:lnTo>
                  <a:pt x="25400" y="109727"/>
                </a:lnTo>
                <a:lnTo>
                  <a:pt x="31750" y="109727"/>
                </a:lnTo>
                <a:lnTo>
                  <a:pt x="31750" y="103377"/>
                </a:lnTo>
                <a:close/>
              </a:path>
              <a:path w="3303270" h="198120">
                <a:moveTo>
                  <a:pt x="3303142" y="97027"/>
                </a:moveTo>
                <a:lnTo>
                  <a:pt x="3296792" y="97027"/>
                </a:lnTo>
                <a:lnTo>
                  <a:pt x="3290442" y="103377"/>
                </a:lnTo>
                <a:lnTo>
                  <a:pt x="31750" y="103377"/>
                </a:lnTo>
                <a:lnTo>
                  <a:pt x="31750" y="109727"/>
                </a:lnTo>
                <a:lnTo>
                  <a:pt x="3303142" y="109727"/>
                </a:lnTo>
                <a:lnTo>
                  <a:pt x="3303142" y="97027"/>
                </a:lnTo>
                <a:close/>
              </a:path>
              <a:path w="3303270" h="198120">
                <a:moveTo>
                  <a:pt x="3303142" y="0"/>
                </a:moveTo>
                <a:lnTo>
                  <a:pt x="3290442" y="0"/>
                </a:lnTo>
                <a:lnTo>
                  <a:pt x="3290442" y="103377"/>
                </a:lnTo>
                <a:lnTo>
                  <a:pt x="3296792" y="97027"/>
                </a:lnTo>
                <a:lnTo>
                  <a:pt x="3303142" y="97027"/>
                </a:lnTo>
                <a:lnTo>
                  <a:pt x="3303142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5" name="object 665"/>
          <p:cNvSpPr/>
          <p:nvPr/>
        </p:nvSpPr>
        <p:spPr>
          <a:xfrm>
            <a:off x="3618484" y="5230368"/>
            <a:ext cx="50800" cy="140335"/>
          </a:xfrm>
          <a:custGeom>
            <a:avLst/>
            <a:gdLst/>
            <a:ahLst/>
            <a:cxnLst/>
            <a:rect l="l" t="t" r="r" b="b"/>
            <a:pathLst>
              <a:path w="50800" h="140335">
                <a:moveTo>
                  <a:pt x="19050" y="89535"/>
                </a:moveTo>
                <a:lnTo>
                  <a:pt x="0" y="89535"/>
                </a:lnTo>
                <a:lnTo>
                  <a:pt x="25400" y="140335"/>
                </a:lnTo>
                <a:lnTo>
                  <a:pt x="44450" y="102235"/>
                </a:lnTo>
                <a:lnTo>
                  <a:pt x="19050" y="102235"/>
                </a:lnTo>
                <a:lnTo>
                  <a:pt x="19050" y="89535"/>
                </a:lnTo>
                <a:close/>
              </a:path>
              <a:path w="50800" h="140335">
                <a:moveTo>
                  <a:pt x="31750" y="0"/>
                </a:moveTo>
                <a:lnTo>
                  <a:pt x="19050" y="0"/>
                </a:lnTo>
                <a:lnTo>
                  <a:pt x="19050" y="102235"/>
                </a:lnTo>
                <a:lnTo>
                  <a:pt x="31750" y="102235"/>
                </a:lnTo>
                <a:lnTo>
                  <a:pt x="31750" y="0"/>
                </a:lnTo>
                <a:close/>
              </a:path>
              <a:path w="50800" h="140335">
                <a:moveTo>
                  <a:pt x="50800" y="89535"/>
                </a:moveTo>
                <a:lnTo>
                  <a:pt x="31750" y="89535"/>
                </a:lnTo>
                <a:lnTo>
                  <a:pt x="31750" y="102235"/>
                </a:lnTo>
                <a:lnTo>
                  <a:pt x="44450" y="102235"/>
                </a:lnTo>
                <a:lnTo>
                  <a:pt x="50800" y="89535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6" name="object 666"/>
          <p:cNvSpPr/>
          <p:nvPr/>
        </p:nvSpPr>
        <p:spPr>
          <a:xfrm>
            <a:off x="955547" y="4366260"/>
            <a:ext cx="2136775" cy="323215"/>
          </a:xfrm>
          <a:custGeom>
            <a:avLst/>
            <a:gdLst/>
            <a:ahLst/>
            <a:cxnLst/>
            <a:rect l="l" t="t" r="r" b="b"/>
            <a:pathLst>
              <a:path w="2136775" h="323214">
                <a:moveTo>
                  <a:pt x="2136648" y="0"/>
                </a:moveTo>
                <a:lnTo>
                  <a:pt x="0" y="0"/>
                </a:lnTo>
                <a:lnTo>
                  <a:pt x="0" y="323087"/>
                </a:lnTo>
                <a:lnTo>
                  <a:pt x="2136648" y="323087"/>
                </a:lnTo>
                <a:lnTo>
                  <a:pt x="213664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7" name="object 667"/>
          <p:cNvSpPr/>
          <p:nvPr/>
        </p:nvSpPr>
        <p:spPr>
          <a:xfrm>
            <a:off x="955547" y="4366260"/>
            <a:ext cx="2136775" cy="323215"/>
          </a:xfrm>
          <a:custGeom>
            <a:avLst/>
            <a:gdLst/>
            <a:ahLst/>
            <a:cxnLst/>
            <a:rect l="l" t="t" r="r" b="b"/>
            <a:pathLst>
              <a:path w="2136775" h="323214">
                <a:moveTo>
                  <a:pt x="0" y="323087"/>
                </a:moveTo>
                <a:lnTo>
                  <a:pt x="2136648" y="323087"/>
                </a:lnTo>
                <a:lnTo>
                  <a:pt x="2136648" y="0"/>
                </a:lnTo>
                <a:lnTo>
                  <a:pt x="0" y="0"/>
                </a:lnTo>
                <a:lnTo>
                  <a:pt x="0" y="323087"/>
                </a:lnTo>
                <a:close/>
              </a:path>
            </a:pathLst>
          </a:custGeom>
          <a:ln w="9525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8" name="object 668"/>
          <p:cNvSpPr/>
          <p:nvPr/>
        </p:nvSpPr>
        <p:spPr>
          <a:xfrm>
            <a:off x="1208836" y="4467174"/>
            <a:ext cx="518541" cy="126796"/>
          </a:xfrm>
          <a:prstGeom prst="rect">
            <a:avLst/>
          </a:prstGeom>
          <a:blipFill>
            <a:blip r:embed="rId10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9" name="object 669"/>
          <p:cNvSpPr/>
          <p:nvPr/>
        </p:nvSpPr>
        <p:spPr>
          <a:xfrm>
            <a:off x="1657223" y="4467174"/>
            <a:ext cx="310895" cy="126796"/>
          </a:xfrm>
          <a:prstGeom prst="rect">
            <a:avLst/>
          </a:prstGeom>
          <a:blipFill>
            <a:blip r:embed="rId8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0" name="object 670"/>
          <p:cNvSpPr/>
          <p:nvPr/>
        </p:nvSpPr>
        <p:spPr>
          <a:xfrm>
            <a:off x="1894967" y="4467174"/>
            <a:ext cx="388619" cy="126796"/>
          </a:xfrm>
          <a:prstGeom prst="rect">
            <a:avLst/>
          </a:prstGeom>
          <a:blipFill>
            <a:blip r:embed="rId1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1" name="object 671"/>
          <p:cNvSpPr/>
          <p:nvPr/>
        </p:nvSpPr>
        <p:spPr>
          <a:xfrm>
            <a:off x="2210435" y="4467174"/>
            <a:ext cx="492251" cy="126796"/>
          </a:xfrm>
          <a:prstGeom prst="rect">
            <a:avLst/>
          </a:prstGeom>
          <a:blipFill>
            <a:blip r:embed="rId1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2" name="object 672"/>
          <p:cNvSpPr/>
          <p:nvPr/>
        </p:nvSpPr>
        <p:spPr>
          <a:xfrm>
            <a:off x="2631058" y="4467174"/>
            <a:ext cx="310895" cy="126796"/>
          </a:xfrm>
          <a:prstGeom prst="rect">
            <a:avLst/>
          </a:prstGeom>
          <a:blipFill>
            <a:blip r:embed="rId10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73" name="그림 672" descr="그래픽, 그래픽 디자인, 상징, 로고이(가) 표시된 사진&#10;&#10;자동 생성된 설명">
            <a:extLst>
              <a:ext uri="{FF2B5EF4-FFF2-40B4-BE49-F238E27FC236}">
                <a16:creationId xmlns:a16="http://schemas.microsoft.com/office/drawing/2014/main" id="{BAFCE11F-26B4-21DD-2773-498B460AC311}"/>
              </a:ext>
            </a:extLst>
          </p:cNvPr>
          <p:cNvPicPr>
            <a:picLocks noChangeAspect="1"/>
          </p:cNvPicPr>
          <p:nvPr/>
        </p:nvPicPr>
        <p:blipFill>
          <a:blip r:embed="rId1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623" y="324000"/>
            <a:ext cx="1232305" cy="245061"/>
          </a:xfrm>
          <a:prstGeom prst="rect">
            <a:avLst/>
          </a:prstGeom>
        </p:spPr>
      </p:pic>
      <p:sp>
        <p:nvSpPr>
          <p:cNvPr id="675" name="TextBox 674">
            <a:extLst>
              <a:ext uri="{FF2B5EF4-FFF2-40B4-BE49-F238E27FC236}">
                <a16:creationId xmlns:a16="http://schemas.microsoft.com/office/drawing/2014/main" id="{446C98EE-BDD4-9921-B877-FB65A188C671}"/>
              </a:ext>
            </a:extLst>
          </p:cNvPr>
          <p:cNvSpPr txBox="1"/>
          <p:nvPr/>
        </p:nvSpPr>
        <p:spPr>
          <a:xfrm>
            <a:off x="878266" y="3725202"/>
            <a:ext cx="128063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b="1" dirty="0">
                <a:solidFill>
                  <a:srgbClr val="434343"/>
                </a:solidFill>
                <a:latin typeface="+mn-ea"/>
              </a:rPr>
              <a:t>상품구매</a:t>
            </a:r>
            <a:r>
              <a:rPr lang="en-US" altLang="ko-KR" sz="900" b="1" dirty="0">
                <a:solidFill>
                  <a:srgbClr val="434343"/>
                </a:solidFill>
                <a:latin typeface="+mn-ea"/>
              </a:rPr>
              <a:t>-</a:t>
            </a:r>
            <a:r>
              <a:rPr lang="ko-KR" altLang="en-US" sz="900" b="1" dirty="0">
                <a:solidFill>
                  <a:srgbClr val="434343"/>
                </a:solidFill>
                <a:latin typeface="+mn-ea"/>
              </a:rPr>
              <a:t>상품선택</a:t>
            </a:r>
          </a:p>
        </p:txBody>
      </p:sp>
      <p:sp>
        <p:nvSpPr>
          <p:cNvPr id="676" name="TextBox 675">
            <a:extLst>
              <a:ext uri="{FF2B5EF4-FFF2-40B4-BE49-F238E27FC236}">
                <a16:creationId xmlns:a16="http://schemas.microsoft.com/office/drawing/2014/main" id="{F98A41FB-A9D8-6185-38D6-EA391424CD30}"/>
              </a:ext>
            </a:extLst>
          </p:cNvPr>
          <p:cNvSpPr txBox="1"/>
          <p:nvPr/>
        </p:nvSpPr>
        <p:spPr>
          <a:xfrm>
            <a:off x="2798016" y="3731319"/>
            <a:ext cx="11098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b="1" dirty="0">
                <a:solidFill>
                  <a:srgbClr val="434343"/>
                </a:solidFill>
                <a:latin typeface="+mn-ea"/>
              </a:rPr>
              <a:t>연장상품 구매</a:t>
            </a:r>
          </a:p>
        </p:txBody>
      </p:sp>
      <p:sp>
        <p:nvSpPr>
          <p:cNvPr id="678" name="object 650">
            <a:extLst>
              <a:ext uri="{FF2B5EF4-FFF2-40B4-BE49-F238E27FC236}">
                <a16:creationId xmlns:a16="http://schemas.microsoft.com/office/drawing/2014/main" id="{5FD7C171-CA6B-7983-74F1-B7524733EAC9}"/>
              </a:ext>
            </a:extLst>
          </p:cNvPr>
          <p:cNvSpPr/>
          <p:nvPr/>
        </p:nvSpPr>
        <p:spPr>
          <a:xfrm>
            <a:off x="3204609" y="5466334"/>
            <a:ext cx="228600" cy="126492"/>
          </a:xfrm>
          <a:prstGeom prst="rect">
            <a:avLst/>
          </a:prstGeom>
          <a:blipFill>
            <a:blip r:embed="rId10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9" name="object 651">
            <a:extLst>
              <a:ext uri="{FF2B5EF4-FFF2-40B4-BE49-F238E27FC236}">
                <a16:creationId xmlns:a16="http://schemas.microsoft.com/office/drawing/2014/main" id="{0465E97C-404A-2FE5-950C-9EA9C58B1027}"/>
              </a:ext>
            </a:extLst>
          </p:cNvPr>
          <p:cNvSpPr/>
          <p:nvPr/>
        </p:nvSpPr>
        <p:spPr>
          <a:xfrm>
            <a:off x="3357009" y="5466334"/>
            <a:ext cx="311353" cy="126492"/>
          </a:xfrm>
          <a:prstGeom prst="rect">
            <a:avLst/>
          </a:prstGeom>
          <a:blipFill>
            <a:blip r:embed="rId10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0" name="object 652">
            <a:extLst>
              <a:ext uri="{FF2B5EF4-FFF2-40B4-BE49-F238E27FC236}">
                <a16:creationId xmlns:a16="http://schemas.microsoft.com/office/drawing/2014/main" id="{6023EF7E-E427-ACF2-8909-1748788C15DA}"/>
              </a:ext>
            </a:extLst>
          </p:cNvPr>
          <p:cNvSpPr/>
          <p:nvPr/>
        </p:nvSpPr>
        <p:spPr>
          <a:xfrm>
            <a:off x="3595057" y="5466334"/>
            <a:ext cx="310896" cy="126492"/>
          </a:xfrm>
          <a:prstGeom prst="rect">
            <a:avLst/>
          </a:prstGeom>
          <a:blipFill>
            <a:blip r:embed="rId10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1" name="object 653">
            <a:extLst>
              <a:ext uri="{FF2B5EF4-FFF2-40B4-BE49-F238E27FC236}">
                <a16:creationId xmlns:a16="http://schemas.microsoft.com/office/drawing/2014/main" id="{FDA122E0-52A2-C6BF-E7EA-C3CC3C445C10}"/>
              </a:ext>
            </a:extLst>
          </p:cNvPr>
          <p:cNvSpPr/>
          <p:nvPr/>
        </p:nvSpPr>
        <p:spPr>
          <a:xfrm>
            <a:off x="3802322" y="5466334"/>
            <a:ext cx="374904" cy="126492"/>
          </a:xfrm>
          <a:prstGeom prst="rect">
            <a:avLst/>
          </a:prstGeom>
          <a:blipFill>
            <a:blip r:embed="rId10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2" name="TextBox 681">
            <a:extLst>
              <a:ext uri="{FF2B5EF4-FFF2-40B4-BE49-F238E27FC236}">
                <a16:creationId xmlns:a16="http://schemas.microsoft.com/office/drawing/2014/main" id="{3CD24161-BC15-0DEF-D458-5394EE6E1E7B}"/>
              </a:ext>
            </a:extLst>
          </p:cNvPr>
          <p:cNvSpPr txBox="1"/>
          <p:nvPr/>
        </p:nvSpPr>
        <p:spPr>
          <a:xfrm>
            <a:off x="3631414" y="6398805"/>
            <a:ext cx="452459" cy="223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30" b="1" dirty="0">
                <a:solidFill>
                  <a:srgbClr val="434343"/>
                </a:solidFill>
                <a:latin typeface="+mn-ea"/>
              </a:rPr>
              <a:t>문의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9747" y="856488"/>
            <a:ext cx="1757680" cy="180340"/>
          </a:xfrm>
          <a:custGeom>
            <a:avLst/>
            <a:gdLst/>
            <a:ahLst/>
            <a:cxnLst/>
            <a:rect l="l" t="t" r="r" b="b"/>
            <a:pathLst>
              <a:path w="1757680" h="180340">
                <a:moveTo>
                  <a:pt x="1757172" y="0"/>
                </a:moveTo>
                <a:lnTo>
                  <a:pt x="0" y="0"/>
                </a:lnTo>
                <a:lnTo>
                  <a:pt x="0" y="179831"/>
                </a:lnTo>
                <a:lnTo>
                  <a:pt x="1757172" y="179831"/>
                </a:lnTo>
                <a:lnTo>
                  <a:pt x="175717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0972" y="685291"/>
            <a:ext cx="152082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제 품 소</a:t>
            </a:r>
            <a:r>
              <a:rPr spc="575" dirty="0"/>
              <a:t> </a:t>
            </a:r>
            <a:r>
              <a:rPr spc="-5" dirty="0"/>
              <a:t>개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10972" y="266191"/>
            <a:ext cx="42481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145" dirty="0">
                <a:latin typeface="맑은 고딕"/>
                <a:cs typeface="맑은 고딕"/>
              </a:rPr>
              <a:t>03</a:t>
            </a:r>
            <a:r>
              <a:rPr sz="2200" b="1" spc="-475" dirty="0">
                <a:latin typeface="맑은 고딕"/>
                <a:cs typeface="맑은 고딕"/>
              </a:rPr>
              <a:t> </a:t>
            </a:r>
            <a:endParaRPr sz="2200">
              <a:latin typeface="맑은 고딕"/>
              <a:cs typeface="맑은 고딕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48792" y="1274775"/>
            <a:ext cx="487172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 err="1">
                <a:solidFill>
                  <a:srgbClr val="E8641A"/>
                </a:solidFill>
                <a:latin typeface="맑은 고딕"/>
                <a:cs typeface="맑은 고딕"/>
              </a:rPr>
              <a:t>스터디카페</a:t>
            </a:r>
            <a:r>
              <a:rPr sz="1800" b="1" spc="350" dirty="0">
                <a:solidFill>
                  <a:srgbClr val="E8641A"/>
                </a:solidFill>
                <a:latin typeface="맑은 고딕"/>
                <a:cs typeface="맑은 고딕"/>
              </a:rPr>
              <a:t> </a:t>
            </a:r>
            <a:r>
              <a:rPr sz="1800" b="1" dirty="0" err="1">
                <a:solidFill>
                  <a:srgbClr val="E8641A"/>
                </a:solidFill>
                <a:latin typeface="맑은 고딕"/>
                <a:cs typeface="맑은 고딕"/>
              </a:rPr>
              <a:t>무인키오스크</a:t>
            </a:r>
            <a:r>
              <a:rPr sz="1800" b="1" spc="355" dirty="0">
                <a:solidFill>
                  <a:srgbClr val="E8641A"/>
                </a:solidFill>
                <a:latin typeface="맑은 고딕"/>
                <a:cs typeface="맑은 고딕"/>
              </a:rPr>
              <a:t> </a:t>
            </a:r>
            <a:r>
              <a:rPr sz="1800" b="1" dirty="0" err="1">
                <a:solidFill>
                  <a:srgbClr val="E8641A"/>
                </a:solidFill>
                <a:latin typeface="맑은 고딕"/>
                <a:cs typeface="맑은 고딕"/>
              </a:rPr>
              <a:t>구성도</a:t>
            </a:r>
            <a:endParaRPr sz="1800" dirty="0">
              <a:latin typeface="맑은 고딕"/>
              <a:cs typeface="맑은 고딕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78779" y="3160776"/>
            <a:ext cx="2633980" cy="2379345"/>
          </a:xfrm>
          <a:custGeom>
            <a:avLst/>
            <a:gdLst/>
            <a:ahLst/>
            <a:cxnLst/>
            <a:rect l="l" t="t" r="r" b="b"/>
            <a:pathLst>
              <a:path w="2633979" h="2379345">
                <a:moveTo>
                  <a:pt x="0" y="2378964"/>
                </a:moveTo>
                <a:lnTo>
                  <a:pt x="2633472" y="2378964"/>
                </a:lnTo>
                <a:lnTo>
                  <a:pt x="2633472" y="0"/>
                </a:lnTo>
                <a:lnTo>
                  <a:pt x="0" y="0"/>
                </a:lnTo>
                <a:lnTo>
                  <a:pt x="0" y="2378964"/>
                </a:lnTo>
                <a:close/>
              </a:path>
            </a:pathLst>
          </a:custGeom>
          <a:ln w="6350">
            <a:solidFill>
              <a:srgbClr val="7E7E7E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33677" y="2053590"/>
            <a:ext cx="696595" cy="739140"/>
          </a:xfrm>
          <a:custGeom>
            <a:avLst/>
            <a:gdLst/>
            <a:ahLst/>
            <a:cxnLst/>
            <a:rect l="l" t="t" r="r" b="b"/>
            <a:pathLst>
              <a:path w="696594" h="739139">
                <a:moveTo>
                  <a:pt x="348234" y="0"/>
                </a:moveTo>
                <a:lnTo>
                  <a:pt x="300990" y="3374"/>
                </a:lnTo>
                <a:lnTo>
                  <a:pt x="255675" y="13202"/>
                </a:lnTo>
                <a:lnTo>
                  <a:pt x="212705" y="29045"/>
                </a:lnTo>
                <a:lnTo>
                  <a:pt x="172494" y="50461"/>
                </a:lnTo>
                <a:lnTo>
                  <a:pt x="135458" y="77010"/>
                </a:lnTo>
                <a:lnTo>
                  <a:pt x="102012" y="108251"/>
                </a:lnTo>
                <a:lnTo>
                  <a:pt x="72573" y="143744"/>
                </a:lnTo>
                <a:lnTo>
                  <a:pt x="47554" y="183049"/>
                </a:lnTo>
                <a:lnTo>
                  <a:pt x="27372" y="225724"/>
                </a:lnTo>
                <a:lnTo>
                  <a:pt x="12442" y="271330"/>
                </a:lnTo>
                <a:lnTo>
                  <a:pt x="3179" y="319425"/>
                </a:lnTo>
                <a:lnTo>
                  <a:pt x="0" y="369570"/>
                </a:lnTo>
                <a:lnTo>
                  <a:pt x="3179" y="419714"/>
                </a:lnTo>
                <a:lnTo>
                  <a:pt x="12442" y="467809"/>
                </a:lnTo>
                <a:lnTo>
                  <a:pt x="27372" y="513415"/>
                </a:lnTo>
                <a:lnTo>
                  <a:pt x="47554" y="556090"/>
                </a:lnTo>
                <a:lnTo>
                  <a:pt x="72573" y="595395"/>
                </a:lnTo>
                <a:lnTo>
                  <a:pt x="102012" y="630888"/>
                </a:lnTo>
                <a:lnTo>
                  <a:pt x="135458" y="662129"/>
                </a:lnTo>
                <a:lnTo>
                  <a:pt x="172494" y="688678"/>
                </a:lnTo>
                <a:lnTo>
                  <a:pt x="212705" y="710094"/>
                </a:lnTo>
                <a:lnTo>
                  <a:pt x="255675" y="725937"/>
                </a:lnTo>
                <a:lnTo>
                  <a:pt x="300990" y="735765"/>
                </a:lnTo>
                <a:lnTo>
                  <a:pt x="348234" y="739139"/>
                </a:lnTo>
                <a:lnTo>
                  <a:pt x="395477" y="735765"/>
                </a:lnTo>
                <a:lnTo>
                  <a:pt x="440792" y="725937"/>
                </a:lnTo>
                <a:lnTo>
                  <a:pt x="483762" y="710094"/>
                </a:lnTo>
                <a:lnTo>
                  <a:pt x="523973" y="688678"/>
                </a:lnTo>
                <a:lnTo>
                  <a:pt x="561009" y="662129"/>
                </a:lnTo>
                <a:lnTo>
                  <a:pt x="594455" y="630888"/>
                </a:lnTo>
                <a:lnTo>
                  <a:pt x="623894" y="595395"/>
                </a:lnTo>
                <a:lnTo>
                  <a:pt x="648913" y="556090"/>
                </a:lnTo>
                <a:lnTo>
                  <a:pt x="669095" y="513415"/>
                </a:lnTo>
                <a:lnTo>
                  <a:pt x="684025" y="467809"/>
                </a:lnTo>
                <a:lnTo>
                  <a:pt x="693288" y="419714"/>
                </a:lnTo>
                <a:lnTo>
                  <a:pt x="696467" y="369570"/>
                </a:lnTo>
                <a:lnTo>
                  <a:pt x="693288" y="319425"/>
                </a:lnTo>
                <a:lnTo>
                  <a:pt x="684025" y="271330"/>
                </a:lnTo>
                <a:lnTo>
                  <a:pt x="669095" y="225724"/>
                </a:lnTo>
                <a:lnTo>
                  <a:pt x="648913" y="183049"/>
                </a:lnTo>
                <a:lnTo>
                  <a:pt x="623894" y="143744"/>
                </a:lnTo>
                <a:lnTo>
                  <a:pt x="594455" y="108251"/>
                </a:lnTo>
                <a:lnTo>
                  <a:pt x="561009" y="77010"/>
                </a:lnTo>
                <a:lnTo>
                  <a:pt x="523973" y="50461"/>
                </a:lnTo>
                <a:lnTo>
                  <a:pt x="483762" y="29045"/>
                </a:lnTo>
                <a:lnTo>
                  <a:pt x="440792" y="13202"/>
                </a:lnTo>
                <a:lnTo>
                  <a:pt x="395477" y="3374"/>
                </a:lnTo>
                <a:lnTo>
                  <a:pt x="34823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233677" y="2053590"/>
            <a:ext cx="696595" cy="739140"/>
          </a:xfrm>
          <a:custGeom>
            <a:avLst/>
            <a:gdLst/>
            <a:ahLst/>
            <a:cxnLst/>
            <a:rect l="l" t="t" r="r" b="b"/>
            <a:pathLst>
              <a:path w="696594" h="739139">
                <a:moveTo>
                  <a:pt x="0" y="369570"/>
                </a:moveTo>
                <a:lnTo>
                  <a:pt x="3179" y="319425"/>
                </a:lnTo>
                <a:lnTo>
                  <a:pt x="12442" y="271330"/>
                </a:lnTo>
                <a:lnTo>
                  <a:pt x="27372" y="225724"/>
                </a:lnTo>
                <a:lnTo>
                  <a:pt x="47554" y="183049"/>
                </a:lnTo>
                <a:lnTo>
                  <a:pt x="72573" y="143744"/>
                </a:lnTo>
                <a:lnTo>
                  <a:pt x="102012" y="108251"/>
                </a:lnTo>
                <a:lnTo>
                  <a:pt x="135458" y="77010"/>
                </a:lnTo>
                <a:lnTo>
                  <a:pt x="172494" y="50461"/>
                </a:lnTo>
                <a:lnTo>
                  <a:pt x="212705" y="29045"/>
                </a:lnTo>
                <a:lnTo>
                  <a:pt x="255675" y="13202"/>
                </a:lnTo>
                <a:lnTo>
                  <a:pt x="300990" y="3374"/>
                </a:lnTo>
                <a:lnTo>
                  <a:pt x="348234" y="0"/>
                </a:lnTo>
                <a:lnTo>
                  <a:pt x="395477" y="3374"/>
                </a:lnTo>
                <a:lnTo>
                  <a:pt x="440792" y="13202"/>
                </a:lnTo>
                <a:lnTo>
                  <a:pt x="483762" y="29045"/>
                </a:lnTo>
                <a:lnTo>
                  <a:pt x="523973" y="50461"/>
                </a:lnTo>
                <a:lnTo>
                  <a:pt x="561009" y="77010"/>
                </a:lnTo>
                <a:lnTo>
                  <a:pt x="594455" y="108251"/>
                </a:lnTo>
                <a:lnTo>
                  <a:pt x="623894" y="143744"/>
                </a:lnTo>
                <a:lnTo>
                  <a:pt x="648913" y="183049"/>
                </a:lnTo>
                <a:lnTo>
                  <a:pt x="669095" y="225724"/>
                </a:lnTo>
                <a:lnTo>
                  <a:pt x="684025" y="271330"/>
                </a:lnTo>
                <a:lnTo>
                  <a:pt x="693288" y="319425"/>
                </a:lnTo>
                <a:lnTo>
                  <a:pt x="696467" y="369570"/>
                </a:lnTo>
                <a:lnTo>
                  <a:pt x="693288" y="419714"/>
                </a:lnTo>
                <a:lnTo>
                  <a:pt x="684025" y="467809"/>
                </a:lnTo>
                <a:lnTo>
                  <a:pt x="669095" y="513415"/>
                </a:lnTo>
                <a:lnTo>
                  <a:pt x="648913" y="556090"/>
                </a:lnTo>
                <a:lnTo>
                  <a:pt x="623894" y="595395"/>
                </a:lnTo>
                <a:lnTo>
                  <a:pt x="594455" y="630888"/>
                </a:lnTo>
                <a:lnTo>
                  <a:pt x="561009" y="662129"/>
                </a:lnTo>
                <a:lnTo>
                  <a:pt x="523973" y="688678"/>
                </a:lnTo>
                <a:lnTo>
                  <a:pt x="483762" y="710094"/>
                </a:lnTo>
                <a:lnTo>
                  <a:pt x="440792" y="725937"/>
                </a:lnTo>
                <a:lnTo>
                  <a:pt x="395477" y="735765"/>
                </a:lnTo>
                <a:lnTo>
                  <a:pt x="348234" y="739139"/>
                </a:lnTo>
                <a:lnTo>
                  <a:pt x="300990" y="735765"/>
                </a:lnTo>
                <a:lnTo>
                  <a:pt x="255675" y="725937"/>
                </a:lnTo>
                <a:lnTo>
                  <a:pt x="212705" y="710094"/>
                </a:lnTo>
                <a:lnTo>
                  <a:pt x="172494" y="688678"/>
                </a:lnTo>
                <a:lnTo>
                  <a:pt x="135458" y="662129"/>
                </a:lnTo>
                <a:lnTo>
                  <a:pt x="102012" y="630888"/>
                </a:lnTo>
                <a:lnTo>
                  <a:pt x="72573" y="595395"/>
                </a:lnTo>
                <a:lnTo>
                  <a:pt x="47554" y="556090"/>
                </a:lnTo>
                <a:lnTo>
                  <a:pt x="27372" y="513415"/>
                </a:lnTo>
                <a:lnTo>
                  <a:pt x="12442" y="467809"/>
                </a:lnTo>
                <a:lnTo>
                  <a:pt x="3179" y="419714"/>
                </a:lnTo>
                <a:lnTo>
                  <a:pt x="0" y="369570"/>
                </a:lnTo>
                <a:close/>
              </a:path>
            </a:pathLst>
          </a:custGeom>
          <a:ln w="19050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403853" y="5837682"/>
            <a:ext cx="698500" cy="739140"/>
          </a:xfrm>
          <a:custGeom>
            <a:avLst/>
            <a:gdLst/>
            <a:ahLst/>
            <a:cxnLst/>
            <a:rect l="l" t="t" r="r" b="b"/>
            <a:pathLst>
              <a:path w="698500" h="739140">
                <a:moveTo>
                  <a:pt x="0" y="369569"/>
                </a:moveTo>
                <a:lnTo>
                  <a:pt x="3185" y="319425"/>
                </a:lnTo>
                <a:lnTo>
                  <a:pt x="12463" y="271330"/>
                </a:lnTo>
                <a:lnTo>
                  <a:pt x="27420" y="225724"/>
                </a:lnTo>
                <a:lnTo>
                  <a:pt x="47639" y="183049"/>
                </a:lnTo>
                <a:lnTo>
                  <a:pt x="72705" y="143744"/>
                </a:lnTo>
                <a:lnTo>
                  <a:pt x="102203" y="108251"/>
                </a:lnTo>
                <a:lnTo>
                  <a:pt x="135717" y="77010"/>
                </a:lnTo>
                <a:lnTo>
                  <a:pt x="172832" y="50461"/>
                </a:lnTo>
                <a:lnTo>
                  <a:pt x="213133" y="29045"/>
                </a:lnTo>
                <a:lnTo>
                  <a:pt x="256204" y="13202"/>
                </a:lnTo>
                <a:lnTo>
                  <a:pt x="301630" y="3374"/>
                </a:lnTo>
                <a:lnTo>
                  <a:pt x="348996" y="0"/>
                </a:lnTo>
                <a:lnTo>
                  <a:pt x="396361" y="3374"/>
                </a:lnTo>
                <a:lnTo>
                  <a:pt x="441787" y="13202"/>
                </a:lnTo>
                <a:lnTo>
                  <a:pt x="484858" y="29045"/>
                </a:lnTo>
                <a:lnTo>
                  <a:pt x="525159" y="50461"/>
                </a:lnTo>
                <a:lnTo>
                  <a:pt x="562274" y="77010"/>
                </a:lnTo>
                <a:lnTo>
                  <a:pt x="595788" y="108251"/>
                </a:lnTo>
                <a:lnTo>
                  <a:pt x="625286" y="143744"/>
                </a:lnTo>
                <a:lnTo>
                  <a:pt x="650352" y="183049"/>
                </a:lnTo>
                <a:lnTo>
                  <a:pt x="670571" y="225724"/>
                </a:lnTo>
                <a:lnTo>
                  <a:pt x="685528" y="271330"/>
                </a:lnTo>
                <a:lnTo>
                  <a:pt x="694806" y="319425"/>
                </a:lnTo>
                <a:lnTo>
                  <a:pt x="697992" y="369569"/>
                </a:lnTo>
                <a:lnTo>
                  <a:pt x="694806" y="419717"/>
                </a:lnTo>
                <a:lnTo>
                  <a:pt x="685528" y="467814"/>
                </a:lnTo>
                <a:lnTo>
                  <a:pt x="670571" y="513420"/>
                </a:lnTo>
                <a:lnTo>
                  <a:pt x="650352" y="556096"/>
                </a:lnTo>
                <a:lnTo>
                  <a:pt x="625286" y="595400"/>
                </a:lnTo>
                <a:lnTo>
                  <a:pt x="595788" y="630893"/>
                </a:lnTo>
                <a:lnTo>
                  <a:pt x="562274" y="662133"/>
                </a:lnTo>
                <a:lnTo>
                  <a:pt x="525159" y="688681"/>
                </a:lnTo>
                <a:lnTo>
                  <a:pt x="484858" y="710096"/>
                </a:lnTo>
                <a:lnTo>
                  <a:pt x="441787" y="725938"/>
                </a:lnTo>
                <a:lnTo>
                  <a:pt x="396361" y="735766"/>
                </a:lnTo>
                <a:lnTo>
                  <a:pt x="348996" y="739139"/>
                </a:lnTo>
                <a:lnTo>
                  <a:pt x="301630" y="735766"/>
                </a:lnTo>
                <a:lnTo>
                  <a:pt x="256204" y="725938"/>
                </a:lnTo>
                <a:lnTo>
                  <a:pt x="213133" y="710096"/>
                </a:lnTo>
                <a:lnTo>
                  <a:pt x="172832" y="688681"/>
                </a:lnTo>
                <a:lnTo>
                  <a:pt x="135717" y="662133"/>
                </a:lnTo>
                <a:lnTo>
                  <a:pt x="102203" y="630893"/>
                </a:lnTo>
                <a:lnTo>
                  <a:pt x="72705" y="595400"/>
                </a:lnTo>
                <a:lnTo>
                  <a:pt x="47639" y="556096"/>
                </a:lnTo>
                <a:lnTo>
                  <a:pt x="27420" y="513420"/>
                </a:lnTo>
                <a:lnTo>
                  <a:pt x="12463" y="467814"/>
                </a:lnTo>
                <a:lnTo>
                  <a:pt x="3185" y="419717"/>
                </a:lnTo>
                <a:lnTo>
                  <a:pt x="0" y="369569"/>
                </a:lnTo>
                <a:close/>
              </a:path>
            </a:pathLst>
          </a:custGeom>
          <a:ln w="19050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561069" y="4216146"/>
            <a:ext cx="696595" cy="739140"/>
          </a:xfrm>
          <a:custGeom>
            <a:avLst/>
            <a:gdLst/>
            <a:ahLst/>
            <a:cxnLst/>
            <a:rect l="l" t="t" r="r" b="b"/>
            <a:pathLst>
              <a:path w="696595" h="739139">
                <a:moveTo>
                  <a:pt x="348233" y="0"/>
                </a:moveTo>
                <a:lnTo>
                  <a:pt x="300990" y="3374"/>
                </a:lnTo>
                <a:lnTo>
                  <a:pt x="255675" y="13202"/>
                </a:lnTo>
                <a:lnTo>
                  <a:pt x="212705" y="29045"/>
                </a:lnTo>
                <a:lnTo>
                  <a:pt x="172494" y="50461"/>
                </a:lnTo>
                <a:lnTo>
                  <a:pt x="135458" y="77010"/>
                </a:lnTo>
                <a:lnTo>
                  <a:pt x="102012" y="108251"/>
                </a:lnTo>
                <a:lnTo>
                  <a:pt x="72573" y="143744"/>
                </a:lnTo>
                <a:lnTo>
                  <a:pt x="47554" y="183049"/>
                </a:lnTo>
                <a:lnTo>
                  <a:pt x="27372" y="225724"/>
                </a:lnTo>
                <a:lnTo>
                  <a:pt x="12442" y="271330"/>
                </a:lnTo>
                <a:lnTo>
                  <a:pt x="3179" y="319425"/>
                </a:lnTo>
                <a:lnTo>
                  <a:pt x="0" y="369570"/>
                </a:lnTo>
                <a:lnTo>
                  <a:pt x="3179" y="419714"/>
                </a:lnTo>
                <a:lnTo>
                  <a:pt x="12442" y="467809"/>
                </a:lnTo>
                <a:lnTo>
                  <a:pt x="27372" y="513415"/>
                </a:lnTo>
                <a:lnTo>
                  <a:pt x="47554" y="556090"/>
                </a:lnTo>
                <a:lnTo>
                  <a:pt x="72573" y="595395"/>
                </a:lnTo>
                <a:lnTo>
                  <a:pt x="102012" y="630888"/>
                </a:lnTo>
                <a:lnTo>
                  <a:pt x="135458" y="662129"/>
                </a:lnTo>
                <a:lnTo>
                  <a:pt x="172494" y="688678"/>
                </a:lnTo>
                <a:lnTo>
                  <a:pt x="212705" y="710094"/>
                </a:lnTo>
                <a:lnTo>
                  <a:pt x="255675" y="725937"/>
                </a:lnTo>
                <a:lnTo>
                  <a:pt x="300990" y="735765"/>
                </a:lnTo>
                <a:lnTo>
                  <a:pt x="348233" y="739140"/>
                </a:lnTo>
                <a:lnTo>
                  <a:pt x="395477" y="735765"/>
                </a:lnTo>
                <a:lnTo>
                  <a:pt x="440792" y="725937"/>
                </a:lnTo>
                <a:lnTo>
                  <a:pt x="483762" y="710094"/>
                </a:lnTo>
                <a:lnTo>
                  <a:pt x="523973" y="688678"/>
                </a:lnTo>
                <a:lnTo>
                  <a:pt x="561009" y="662129"/>
                </a:lnTo>
                <a:lnTo>
                  <a:pt x="594455" y="630888"/>
                </a:lnTo>
                <a:lnTo>
                  <a:pt x="623894" y="595395"/>
                </a:lnTo>
                <a:lnTo>
                  <a:pt x="648913" y="556090"/>
                </a:lnTo>
                <a:lnTo>
                  <a:pt x="669095" y="513415"/>
                </a:lnTo>
                <a:lnTo>
                  <a:pt x="684025" y="467809"/>
                </a:lnTo>
                <a:lnTo>
                  <a:pt x="693288" y="419714"/>
                </a:lnTo>
                <a:lnTo>
                  <a:pt x="696468" y="369570"/>
                </a:lnTo>
                <a:lnTo>
                  <a:pt x="693288" y="319425"/>
                </a:lnTo>
                <a:lnTo>
                  <a:pt x="684025" y="271330"/>
                </a:lnTo>
                <a:lnTo>
                  <a:pt x="669095" y="225724"/>
                </a:lnTo>
                <a:lnTo>
                  <a:pt x="648913" y="183049"/>
                </a:lnTo>
                <a:lnTo>
                  <a:pt x="623894" y="143744"/>
                </a:lnTo>
                <a:lnTo>
                  <a:pt x="594455" y="108251"/>
                </a:lnTo>
                <a:lnTo>
                  <a:pt x="561009" y="77010"/>
                </a:lnTo>
                <a:lnTo>
                  <a:pt x="523973" y="50461"/>
                </a:lnTo>
                <a:lnTo>
                  <a:pt x="483762" y="29045"/>
                </a:lnTo>
                <a:lnTo>
                  <a:pt x="440792" y="13202"/>
                </a:lnTo>
                <a:lnTo>
                  <a:pt x="395477" y="3374"/>
                </a:lnTo>
                <a:lnTo>
                  <a:pt x="34823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561069" y="4216146"/>
            <a:ext cx="696595" cy="739140"/>
          </a:xfrm>
          <a:custGeom>
            <a:avLst/>
            <a:gdLst/>
            <a:ahLst/>
            <a:cxnLst/>
            <a:rect l="l" t="t" r="r" b="b"/>
            <a:pathLst>
              <a:path w="696595" h="739139">
                <a:moveTo>
                  <a:pt x="0" y="369570"/>
                </a:moveTo>
                <a:lnTo>
                  <a:pt x="3179" y="319425"/>
                </a:lnTo>
                <a:lnTo>
                  <a:pt x="12442" y="271330"/>
                </a:lnTo>
                <a:lnTo>
                  <a:pt x="27372" y="225724"/>
                </a:lnTo>
                <a:lnTo>
                  <a:pt x="47554" y="183049"/>
                </a:lnTo>
                <a:lnTo>
                  <a:pt x="72573" y="143744"/>
                </a:lnTo>
                <a:lnTo>
                  <a:pt x="102012" y="108251"/>
                </a:lnTo>
                <a:lnTo>
                  <a:pt x="135458" y="77010"/>
                </a:lnTo>
                <a:lnTo>
                  <a:pt x="172494" y="50461"/>
                </a:lnTo>
                <a:lnTo>
                  <a:pt x="212705" y="29045"/>
                </a:lnTo>
                <a:lnTo>
                  <a:pt x="255675" y="13202"/>
                </a:lnTo>
                <a:lnTo>
                  <a:pt x="300990" y="3374"/>
                </a:lnTo>
                <a:lnTo>
                  <a:pt x="348233" y="0"/>
                </a:lnTo>
                <a:lnTo>
                  <a:pt x="395477" y="3374"/>
                </a:lnTo>
                <a:lnTo>
                  <a:pt x="440792" y="13202"/>
                </a:lnTo>
                <a:lnTo>
                  <a:pt x="483762" y="29045"/>
                </a:lnTo>
                <a:lnTo>
                  <a:pt x="523973" y="50461"/>
                </a:lnTo>
                <a:lnTo>
                  <a:pt x="561009" y="77010"/>
                </a:lnTo>
                <a:lnTo>
                  <a:pt x="594455" y="108251"/>
                </a:lnTo>
                <a:lnTo>
                  <a:pt x="623894" y="143744"/>
                </a:lnTo>
                <a:lnTo>
                  <a:pt x="648913" y="183049"/>
                </a:lnTo>
                <a:lnTo>
                  <a:pt x="669095" y="225724"/>
                </a:lnTo>
                <a:lnTo>
                  <a:pt x="684025" y="271330"/>
                </a:lnTo>
                <a:lnTo>
                  <a:pt x="693288" y="319425"/>
                </a:lnTo>
                <a:lnTo>
                  <a:pt x="696468" y="369570"/>
                </a:lnTo>
                <a:lnTo>
                  <a:pt x="693288" y="419714"/>
                </a:lnTo>
                <a:lnTo>
                  <a:pt x="684025" y="467809"/>
                </a:lnTo>
                <a:lnTo>
                  <a:pt x="669095" y="513415"/>
                </a:lnTo>
                <a:lnTo>
                  <a:pt x="648913" y="556090"/>
                </a:lnTo>
                <a:lnTo>
                  <a:pt x="623894" y="595395"/>
                </a:lnTo>
                <a:lnTo>
                  <a:pt x="594455" y="630888"/>
                </a:lnTo>
                <a:lnTo>
                  <a:pt x="561009" y="662129"/>
                </a:lnTo>
                <a:lnTo>
                  <a:pt x="523973" y="688678"/>
                </a:lnTo>
                <a:lnTo>
                  <a:pt x="483762" y="710094"/>
                </a:lnTo>
                <a:lnTo>
                  <a:pt x="440792" y="725937"/>
                </a:lnTo>
                <a:lnTo>
                  <a:pt x="395477" y="735765"/>
                </a:lnTo>
                <a:lnTo>
                  <a:pt x="348233" y="739140"/>
                </a:lnTo>
                <a:lnTo>
                  <a:pt x="300990" y="735765"/>
                </a:lnTo>
                <a:lnTo>
                  <a:pt x="255675" y="725937"/>
                </a:lnTo>
                <a:lnTo>
                  <a:pt x="212705" y="710094"/>
                </a:lnTo>
                <a:lnTo>
                  <a:pt x="172494" y="688678"/>
                </a:lnTo>
                <a:lnTo>
                  <a:pt x="135458" y="662129"/>
                </a:lnTo>
                <a:lnTo>
                  <a:pt x="102012" y="630888"/>
                </a:lnTo>
                <a:lnTo>
                  <a:pt x="72573" y="595395"/>
                </a:lnTo>
                <a:lnTo>
                  <a:pt x="47554" y="556090"/>
                </a:lnTo>
                <a:lnTo>
                  <a:pt x="27372" y="513415"/>
                </a:lnTo>
                <a:lnTo>
                  <a:pt x="12442" y="467809"/>
                </a:lnTo>
                <a:lnTo>
                  <a:pt x="3179" y="419714"/>
                </a:lnTo>
                <a:lnTo>
                  <a:pt x="0" y="369570"/>
                </a:lnTo>
                <a:close/>
              </a:path>
            </a:pathLst>
          </a:custGeom>
          <a:ln w="19050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55953" y="4216146"/>
            <a:ext cx="696595" cy="739140"/>
          </a:xfrm>
          <a:custGeom>
            <a:avLst/>
            <a:gdLst/>
            <a:ahLst/>
            <a:cxnLst/>
            <a:rect l="l" t="t" r="r" b="b"/>
            <a:pathLst>
              <a:path w="696594" h="739139">
                <a:moveTo>
                  <a:pt x="0" y="369570"/>
                </a:moveTo>
                <a:lnTo>
                  <a:pt x="3179" y="319425"/>
                </a:lnTo>
                <a:lnTo>
                  <a:pt x="12442" y="271330"/>
                </a:lnTo>
                <a:lnTo>
                  <a:pt x="27372" y="225724"/>
                </a:lnTo>
                <a:lnTo>
                  <a:pt x="47554" y="183049"/>
                </a:lnTo>
                <a:lnTo>
                  <a:pt x="72573" y="143744"/>
                </a:lnTo>
                <a:lnTo>
                  <a:pt x="102012" y="108251"/>
                </a:lnTo>
                <a:lnTo>
                  <a:pt x="135458" y="77010"/>
                </a:lnTo>
                <a:lnTo>
                  <a:pt x="172494" y="50461"/>
                </a:lnTo>
                <a:lnTo>
                  <a:pt x="212705" y="29045"/>
                </a:lnTo>
                <a:lnTo>
                  <a:pt x="255675" y="13202"/>
                </a:lnTo>
                <a:lnTo>
                  <a:pt x="300990" y="3374"/>
                </a:lnTo>
                <a:lnTo>
                  <a:pt x="348234" y="0"/>
                </a:lnTo>
                <a:lnTo>
                  <a:pt x="395477" y="3374"/>
                </a:lnTo>
                <a:lnTo>
                  <a:pt x="440792" y="13202"/>
                </a:lnTo>
                <a:lnTo>
                  <a:pt x="483762" y="29045"/>
                </a:lnTo>
                <a:lnTo>
                  <a:pt x="523973" y="50461"/>
                </a:lnTo>
                <a:lnTo>
                  <a:pt x="561009" y="77010"/>
                </a:lnTo>
                <a:lnTo>
                  <a:pt x="594455" y="108251"/>
                </a:lnTo>
                <a:lnTo>
                  <a:pt x="623894" y="143744"/>
                </a:lnTo>
                <a:lnTo>
                  <a:pt x="648913" y="183049"/>
                </a:lnTo>
                <a:lnTo>
                  <a:pt x="669095" y="225724"/>
                </a:lnTo>
                <a:lnTo>
                  <a:pt x="684025" y="271330"/>
                </a:lnTo>
                <a:lnTo>
                  <a:pt x="693288" y="319425"/>
                </a:lnTo>
                <a:lnTo>
                  <a:pt x="696468" y="369570"/>
                </a:lnTo>
                <a:lnTo>
                  <a:pt x="693288" y="419714"/>
                </a:lnTo>
                <a:lnTo>
                  <a:pt x="684025" y="467809"/>
                </a:lnTo>
                <a:lnTo>
                  <a:pt x="669095" y="513415"/>
                </a:lnTo>
                <a:lnTo>
                  <a:pt x="648913" y="556090"/>
                </a:lnTo>
                <a:lnTo>
                  <a:pt x="623894" y="595395"/>
                </a:lnTo>
                <a:lnTo>
                  <a:pt x="594455" y="630888"/>
                </a:lnTo>
                <a:lnTo>
                  <a:pt x="561009" y="662129"/>
                </a:lnTo>
                <a:lnTo>
                  <a:pt x="523973" y="688678"/>
                </a:lnTo>
                <a:lnTo>
                  <a:pt x="483762" y="710094"/>
                </a:lnTo>
                <a:lnTo>
                  <a:pt x="440792" y="725937"/>
                </a:lnTo>
                <a:lnTo>
                  <a:pt x="395477" y="735765"/>
                </a:lnTo>
                <a:lnTo>
                  <a:pt x="348234" y="739140"/>
                </a:lnTo>
                <a:lnTo>
                  <a:pt x="300990" y="735765"/>
                </a:lnTo>
                <a:lnTo>
                  <a:pt x="255675" y="725937"/>
                </a:lnTo>
                <a:lnTo>
                  <a:pt x="212705" y="710094"/>
                </a:lnTo>
                <a:lnTo>
                  <a:pt x="172494" y="688678"/>
                </a:lnTo>
                <a:lnTo>
                  <a:pt x="135458" y="662129"/>
                </a:lnTo>
                <a:lnTo>
                  <a:pt x="102012" y="630888"/>
                </a:lnTo>
                <a:lnTo>
                  <a:pt x="72573" y="595395"/>
                </a:lnTo>
                <a:lnTo>
                  <a:pt x="47554" y="556090"/>
                </a:lnTo>
                <a:lnTo>
                  <a:pt x="27372" y="513415"/>
                </a:lnTo>
                <a:lnTo>
                  <a:pt x="12442" y="467809"/>
                </a:lnTo>
                <a:lnTo>
                  <a:pt x="3179" y="419714"/>
                </a:lnTo>
                <a:lnTo>
                  <a:pt x="0" y="369570"/>
                </a:lnTo>
                <a:close/>
              </a:path>
            </a:pathLst>
          </a:custGeom>
          <a:ln w="19050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921245" y="2841498"/>
            <a:ext cx="696595" cy="739140"/>
          </a:xfrm>
          <a:custGeom>
            <a:avLst/>
            <a:gdLst/>
            <a:ahLst/>
            <a:cxnLst/>
            <a:rect l="l" t="t" r="r" b="b"/>
            <a:pathLst>
              <a:path w="696595" h="739139">
                <a:moveTo>
                  <a:pt x="348233" y="0"/>
                </a:moveTo>
                <a:lnTo>
                  <a:pt x="300990" y="3374"/>
                </a:lnTo>
                <a:lnTo>
                  <a:pt x="255675" y="13202"/>
                </a:lnTo>
                <a:lnTo>
                  <a:pt x="212705" y="29045"/>
                </a:lnTo>
                <a:lnTo>
                  <a:pt x="172494" y="50461"/>
                </a:lnTo>
                <a:lnTo>
                  <a:pt x="135458" y="77010"/>
                </a:lnTo>
                <a:lnTo>
                  <a:pt x="102012" y="108251"/>
                </a:lnTo>
                <a:lnTo>
                  <a:pt x="72573" y="143744"/>
                </a:lnTo>
                <a:lnTo>
                  <a:pt x="47554" y="183049"/>
                </a:lnTo>
                <a:lnTo>
                  <a:pt x="27372" y="225724"/>
                </a:lnTo>
                <a:lnTo>
                  <a:pt x="12442" y="271330"/>
                </a:lnTo>
                <a:lnTo>
                  <a:pt x="3179" y="319425"/>
                </a:lnTo>
                <a:lnTo>
                  <a:pt x="0" y="369569"/>
                </a:lnTo>
                <a:lnTo>
                  <a:pt x="3179" y="419714"/>
                </a:lnTo>
                <a:lnTo>
                  <a:pt x="12442" y="467809"/>
                </a:lnTo>
                <a:lnTo>
                  <a:pt x="27372" y="513415"/>
                </a:lnTo>
                <a:lnTo>
                  <a:pt x="47554" y="556090"/>
                </a:lnTo>
                <a:lnTo>
                  <a:pt x="72573" y="595395"/>
                </a:lnTo>
                <a:lnTo>
                  <a:pt x="102012" y="630888"/>
                </a:lnTo>
                <a:lnTo>
                  <a:pt x="135458" y="662129"/>
                </a:lnTo>
                <a:lnTo>
                  <a:pt x="172494" y="688678"/>
                </a:lnTo>
                <a:lnTo>
                  <a:pt x="212705" y="710094"/>
                </a:lnTo>
                <a:lnTo>
                  <a:pt x="255675" y="725937"/>
                </a:lnTo>
                <a:lnTo>
                  <a:pt x="300990" y="735765"/>
                </a:lnTo>
                <a:lnTo>
                  <a:pt x="348233" y="739139"/>
                </a:lnTo>
                <a:lnTo>
                  <a:pt x="395477" y="735765"/>
                </a:lnTo>
                <a:lnTo>
                  <a:pt x="440792" y="725937"/>
                </a:lnTo>
                <a:lnTo>
                  <a:pt x="483762" y="710094"/>
                </a:lnTo>
                <a:lnTo>
                  <a:pt x="523973" y="688678"/>
                </a:lnTo>
                <a:lnTo>
                  <a:pt x="561009" y="662129"/>
                </a:lnTo>
                <a:lnTo>
                  <a:pt x="594455" y="630888"/>
                </a:lnTo>
                <a:lnTo>
                  <a:pt x="623894" y="595395"/>
                </a:lnTo>
                <a:lnTo>
                  <a:pt x="648913" y="556090"/>
                </a:lnTo>
                <a:lnTo>
                  <a:pt x="669095" y="513415"/>
                </a:lnTo>
                <a:lnTo>
                  <a:pt x="684025" y="467809"/>
                </a:lnTo>
                <a:lnTo>
                  <a:pt x="693288" y="419714"/>
                </a:lnTo>
                <a:lnTo>
                  <a:pt x="696468" y="369569"/>
                </a:lnTo>
                <a:lnTo>
                  <a:pt x="693288" y="319425"/>
                </a:lnTo>
                <a:lnTo>
                  <a:pt x="684025" y="271330"/>
                </a:lnTo>
                <a:lnTo>
                  <a:pt x="669095" y="225724"/>
                </a:lnTo>
                <a:lnTo>
                  <a:pt x="648913" y="183049"/>
                </a:lnTo>
                <a:lnTo>
                  <a:pt x="623894" y="143744"/>
                </a:lnTo>
                <a:lnTo>
                  <a:pt x="594455" y="108251"/>
                </a:lnTo>
                <a:lnTo>
                  <a:pt x="561009" y="77010"/>
                </a:lnTo>
                <a:lnTo>
                  <a:pt x="523973" y="50461"/>
                </a:lnTo>
                <a:lnTo>
                  <a:pt x="483762" y="29045"/>
                </a:lnTo>
                <a:lnTo>
                  <a:pt x="440792" y="13202"/>
                </a:lnTo>
                <a:lnTo>
                  <a:pt x="395477" y="3374"/>
                </a:lnTo>
                <a:lnTo>
                  <a:pt x="34823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921245" y="2841498"/>
            <a:ext cx="696595" cy="739140"/>
          </a:xfrm>
          <a:custGeom>
            <a:avLst/>
            <a:gdLst/>
            <a:ahLst/>
            <a:cxnLst/>
            <a:rect l="l" t="t" r="r" b="b"/>
            <a:pathLst>
              <a:path w="696595" h="739139">
                <a:moveTo>
                  <a:pt x="0" y="369569"/>
                </a:moveTo>
                <a:lnTo>
                  <a:pt x="3179" y="319425"/>
                </a:lnTo>
                <a:lnTo>
                  <a:pt x="12442" y="271330"/>
                </a:lnTo>
                <a:lnTo>
                  <a:pt x="27372" y="225724"/>
                </a:lnTo>
                <a:lnTo>
                  <a:pt x="47554" y="183049"/>
                </a:lnTo>
                <a:lnTo>
                  <a:pt x="72573" y="143744"/>
                </a:lnTo>
                <a:lnTo>
                  <a:pt x="102012" y="108251"/>
                </a:lnTo>
                <a:lnTo>
                  <a:pt x="135458" y="77010"/>
                </a:lnTo>
                <a:lnTo>
                  <a:pt x="172494" y="50461"/>
                </a:lnTo>
                <a:lnTo>
                  <a:pt x="212705" y="29045"/>
                </a:lnTo>
                <a:lnTo>
                  <a:pt x="255675" y="13202"/>
                </a:lnTo>
                <a:lnTo>
                  <a:pt x="300990" y="3374"/>
                </a:lnTo>
                <a:lnTo>
                  <a:pt x="348233" y="0"/>
                </a:lnTo>
                <a:lnTo>
                  <a:pt x="395477" y="3374"/>
                </a:lnTo>
                <a:lnTo>
                  <a:pt x="440792" y="13202"/>
                </a:lnTo>
                <a:lnTo>
                  <a:pt x="483762" y="29045"/>
                </a:lnTo>
                <a:lnTo>
                  <a:pt x="523973" y="50461"/>
                </a:lnTo>
                <a:lnTo>
                  <a:pt x="561009" y="77010"/>
                </a:lnTo>
                <a:lnTo>
                  <a:pt x="594455" y="108251"/>
                </a:lnTo>
                <a:lnTo>
                  <a:pt x="623894" y="143744"/>
                </a:lnTo>
                <a:lnTo>
                  <a:pt x="648913" y="183049"/>
                </a:lnTo>
                <a:lnTo>
                  <a:pt x="669095" y="225724"/>
                </a:lnTo>
                <a:lnTo>
                  <a:pt x="684025" y="271330"/>
                </a:lnTo>
                <a:lnTo>
                  <a:pt x="693288" y="319425"/>
                </a:lnTo>
                <a:lnTo>
                  <a:pt x="696468" y="369569"/>
                </a:lnTo>
                <a:lnTo>
                  <a:pt x="693288" y="419714"/>
                </a:lnTo>
                <a:lnTo>
                  <a:pt x="684025" y="467809"/>
                </a:lnTo>
                <a:lnTo>
                  <a:pt x="669095" y="513415"/>
                </a:lnTo>
                <a:lnTo>
                  <a:pt x="648913" y="556090"/>
                </a:lnTo>
                <a:lnTo>
                  <a:pt x="623894" y="595395"/>
                </a:lnTo>
                <a:lnTo>
                  <a:pt x="594455" y="630888"/>
                </a:lnTo>
                <a:lnTo>
                  <a:pt x="561009" y="662129"/>
                </a:lnTo>
                <a:lnTo>
                  <a:pt x="523973" y="688678"/>
                </a:lnTo>
                <a:lnTo>
                  <a:pt x="483762" y="710094"/>
                </a:lnTo>
                <a:lnTo>
                  <a:pt x="440792" y="725937"/>
                </a:lnTo>
                <a:lnTo>
                  <a:pt x="395477" y="735765"/>
                </a:lnTo>
                <a:lnTo>
                  <a:pt x="348233" y="739139"/>
                </a:lnTo>
                <a:lnTo>
                  <a:pt x="300990" y="735765"/>
                </a:lnTo>
                <a:lnTo>
                  <a:pt x="255675" y="725937"/>
                </a:lnTo>
                <a:lnTo>
                  <a:pt x="212705" y="710094"/>
                </a:lnTo>
                <a:lnTo>
                  <a:pt x="172494" y="688678"/>
                </a:lnTo>
                <a:lnTo>
                  <a:pt x="135458" y="662129"/>
                </a:lnTo>
                <a:lnTo>
                  <a:pt x="102012" y="630888"/>
                </a:lnTo>
                <a:lnTo>
                  <a:pt x="72573" y="595395"/>
                </a:lnTo>
                <a:lnTo>
                  <a:pt x="47554" y="556090"/>
                </a:lnTo>
                <a:lnTo>
                  <a:pt x="27372" y="513415"/>
                </a:lnTo>
                <a:lnTo>
                  <a:pt x="12442" y="467809"/>
                </a:lnTo>
                <a:lnTo>
                  <a:pt x="3179" y="419714"/>
                </a:lnTo>
                <a:lnTo>
                  <a:pt x="0" y="369569"/>
                </a:lnTo>
                <a:close/>
              </a:path>
            </a:pathLst>
          </a:custGeom>
          <a:ln w="19050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412997" y="2053590"/>
            <a:ext cx="696595" cy="739140"/>
          </a:xfrm>
          <a:custGeom>
            <a:avLst/>
            <a:gdLst/>
            <a:ahLst/>
            <a:cxnLst/>
            <a:rect l="l" t="t" r="r" b="b"/>
            <a:pathLst>
              <a:path w="696595" h="739139">
                <a:moveTo>
                  <a:pt x="348234" y="0"/>
                </a:moveTo>
                <a:lnTo>
                  <a:pt x="300990" y="3374"/>
                </a:lnTo>
                <a:lnTo>
                  <a:pt x="255675" y="13202"/>
                </a:lnTo>
                <a:lnTo>
                  <a:pt x="212705" y="29045"/>
                </a:lnTo>
                <a:lnTo>
                  <a:pt x="172494" y="50461"/>
                </a:lnTo>
                <a:lnTo>
                  <a:pt x="135458" y="77010"/>
                </a:lnTo>
                <a:lnTo>
                  <a:pt x="102012" y="108251"/>
                </a:lnTo>
                <a:lnTo>
                  <a:pt x="72573" y="143744"/>
                </a:lnTo>
                <a:lnTo>
                  <a:pt x="47554" y="183049"/>
                </a:lnTo>
                <a:lnTo>
                  <a:pt x="27372" y="225724"/>
                </a:lnTo>
                <a:lnTo>
                  <a:pt x="12442" y="271330"/>
                </a:lnTo>
                <a:lnTo>
                  <a:pt x="3179" y="319425"/>
                </a:lnTo>
                <a:lnTo>
                  <a:pt x="0" y="369570"/>
                </a:lnTo>
                <a:lnTo>
                  <a:pt x="3179" y="419714"/>
                </a:lnTo>
                <a:lnTo>
                  <a:pt x="12442" y="467809"/>
                </a:lnTo>
                <a:lnTo>
                  <a:pt x="27372" y="513415"/>
                </a:lnTo>
                <a:lnTo>
                  <a:pt x="47554" y="556090"/>
                </a:lnTo>
                <a:lnTo>
                  <a:pt x="72573" y="595395"/>
                </a:lnTo>
                <a:lnTo>
                  <a:pt x="102012" y="630888"/>
                </a:lnTo>
                <a:lnTo>
                  <a:pt x="135458" y="662129"/>
                </a:lnTo>
                <a:lnTo>
                  <a:pt x="172494" y="688678"/>
                </a:lnTo>
                <a:lnTo>
                  <a:pt x="212705" y="710094"/>
                </a:lnTo>
                <a:lnTo>
                  <a:pt x="255675" y="725937"/>
                </a:lnTo>
                <a:lnTo>
                  <a:pt x="300990" y="735765"/>
                </a:lnTo>
                <a:lnTo>
                  <a:pt x="348234" y="739139"/>
                </a:lnTo>
                <a:lnTo>
                  <a:pt x="395477" y="735765"/>
                </a:lnTo>
                <a:lnTo>
                  <a:pt x="440792" y="725937"/>
                </a:lnTo>
                <a:lnTo>
                  <a:pt x="483762" y="710094"/>
                </a:lnTo>
                <a:lnTo>
                  <a:pt x="523973" y="688678"/>
                </a:lnTo>
                <a:lnTo>
                  <a:pt x="561009" y="662129"/>
                </a:lnTo>
                <a:lnTo>
                  <a:pt x="594455" y="630888"/>
                </a:lnTo>
                <a:lnTo>
                  <a:pt x="623894" y="595395"/>
                </a:lnTo>
                <a:lnTo>
                  <a:pt x="648913" y="556090"/>
                </a:lnTo>
                <a:lnTo>
                  <a:pt x="669095" y="513415"/>
                </a:lnTo>
                <a:lnTo>
                  <a:pt x="684025" y="467809"/>
                </a:lnTo>
                <a:lnTo>
                  <a:pt x="693288" y="419714"/>
                </a:lnTo>
                <a:lnTo>
                  <a:pt x="696467" y="369570"/>
                </a:lnTo>
                <a:lnTo>
                  <a:pt x="693288" y="319425"/>
                </a:lnTo>
                <a:lnTo>
                  <a:pt x="684025" y="271330"/>
                </a:lnTo>
                <a:lnTo>
                  <a:pt x="669095" y="225724"/>
                </a:lnTo>
                <a:lnTo>
                  <a:pt x="648913" y="183049"/>
                </a:lnTo>
                <a:lnTo>
                  <a:pt x="623894" y="143744"/>
                </a:lnTo>
                <a:lnTo>
                  <a:pt x="594455" y="108251"/>
                </a:lnTo>
                <a:lnTo>
                  <a:pt x="561009" y="77010"/>
                </a:lnTo>
                <a:lnTo>
                  <a:pt x="523973" y="50461"/>
                </a:lnTo>
                <a:lnTo>
                  <a:pt x="483762" y="29045"/>
                </a:lnTo>
                <a:lnTo>
                  <a:pt x="440792" y="13202"/>
                </a:lnTo>
                <a:lnTo>
                  <a:pt x="395477" y="3374"/>
                </a:lnTo>
                <a:lnTo>
                  <a:pt x="34823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412997" y="2053590"/>
            <a:ext cx="696595" cy="739140"/>
          </a:xfrm>
          <a:custGeom>
            <a:avLst/>
            <a:gdLst/>
            <a:ahLst/>
            <a:cxnLst/>
            <a:rect l="l" t="t" r="r" b="b"/>
            <a:pathLst>
              <a:path w="696595" h="739139">
                <a:moveTo>
                  <a:pt x="0" y="369570"/>
                </a:moveTo>
                <a:lnTo>
                  <a:pt x="3179" y="319425"/>
                </a:lnTo>
                <a:lnTo>
                  <a:pt x="12442" y="271330"/>
                </a:lnTo>
                <a:lnTo>
                  <a:pt x="27372" y="225724"/>
                </a:lnTo>
                <a:lnTo>
                  <a:pt x="47554" y="183049"/>
                </a:lnTo>
                <a:lnTo>
                  <a:pt x="72573" y="143744"/>
                </a:lnTo>
                <a:lnTo>
                  <a:pt x="102012" y="108251"/>
                </a:lnTo>
                <a:lnTo>
                  <a:pt x="135458" y="77010"/>
                </a:lnTo>
                <a:lnTo>
                  <a:pt x="172494" y="50461"/>
                </a:lnTo>
                <a:lnTo>
                  <a:pt x="212705" y="29045"/>
                </a:lnTo>
                <a:lnTo>
                  <a:pt x="255675" y="13202"/>
                </a:lnTo>
                <a:lnTo>
                  <a:pt x="300990" y="3374"/>
                </a:lnTo>
                <a:lnTo>
                  <a:pt x="348234" y="0"/>
                </a:lnTo>
                <a:lnTo>
                  <a:pt x="395477" y="3374"/>
                </a:lnTo>
                <a:lnTo>
                  <a:pt x="440792" y="13202"/>
                </a:lnTo>
                <a:lnTo>
                  <a:pt x="483762" y="29045"/>
                </a:lnTo>
                <a:lnTo>
                  <a:pt x="523973" y="50461"/>
                </a:lnTo>
                <a:lnTo>
                  <a:pt x="561009" y="77010"/>
                </a:lnTo>
                <a:lnTo>
                  <a:pt x="594455" y="108251"/>
                </a:lnTo>
                <a:lnTo>
                  <a:pt x="623894" y="143744"/>
                </a:lnTo>
                <a:lnTo>
                  <a:pt x="648913" y="183049"/>
                </a:lnTo>
                <a:lnTo>
                  <a:pt x="669095" y="225724"/>
                </a:lnTo>
                <a:lnTo>
                  <a:pt x="684025" y="271330"/>
                </a:lnTo>
                <a:lnTo>
                  <a:pt x="693288" y="319425"/>
                </a:lnTo>
                <a:lnTo>
                  <a:pt x="696467" y="369570"/>
                </a:lnTo>
                <a:lnTo>
                  <a:pt x="693288" y="419714"/>
                </a:lnTo>
                <a:lnTo>
                  <a:pt x="684025" y="467809"/>
                </a:lnTo>
                <a:lnTo>
                  <a:pt x="669095" y="513415"/>
                </a:lnTo>
                <a:lnTo>
                  <a:pt x="648913" y="556090"/>
                </a:lnTo>
                <a:lnTo>
                  <a:pt x="623894" y="595395"/>
                </a:lnTo>
                <a:lnTo>
                  <a:pt x="594455" y="630888"/>
                </a:lnTo>
                <a:lnTo>
                  <a:pt x="561009" y="662129"/>
                </a:lnTo>
                <a:lnTo>
                  <a:pt x="523973" y="688678"/>
                </a:lnTo>
                <a:lnTo>
                  <a:pt x="483762" y="710094"/>
                </a:lnTo>
                <a:lnTo>
                  <a:pt x="440792" y="725937"/>
                </a:lnTo>
                <a:lnTo>
                  <a:pt x="395477" y="735765"/>
                </a:lnTo>
                <a:lnTo>
                  <a:pt x="348234" y="739139"/>
                </a:lnTo>
                <a:lnTo>
                  <a:pt x="300990" y="735765"/>
                </a:lnTo>
                <a:lnTo>
                  <a:pt x="255675" y="725937"/>
                </a:lnTo>
                <a:lnTo>
                  <a:pt x="212705" y="710094"/>
                </a:lnTo>
                <a:lnTo>
                  <a:pt x="172494" y="688678"/>
                </a:lnTo>
                <a:lnTo>
                  <a:pt x="135458" y="662129"/>
                </a:lnTo>
                <a:lnTo>
                  <a:pt x="102012" y="630888"/>
                </a:lnTo>
                <a:lnTo>
                  <a:pt x="72573" y="595395"/>
                </a:lnTo>
                <a:lnTo>
                  <a:pt x="47554" y="556090"/>
                </a:lnTo>
                <a:lnTo>
                  <a:pt x="27372" y="513415"/>
                </a:lnTo>
                <a:lnTo>
                  <a:pt x="12442" y="467809"/>
                </a:lnTo>
                <a:lnTo>
                  <a:pt x="3179" y="419714"/>
                </a:lnTo>
                <a:lnTo>
                  <a:pt x="0" y="369570"/>
                </a:lnTo>
                <a:close/>
              </a:path>
            </a:pathLst>
          </a:custGeom>
          <a:ln w="19049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891021" y="2832354"/>
            <a:ext cx="696595" cy="739140"/>
          </a:xfrm>
          <a:custGeom>
            <a:avLst/>
            <a:gdLst/>
            <a:ahLst/>
            <a:cxnLst/>
            <a:rect l="l" t="t" r="r" b="b"/>
            <a:pathLst>
              <a:path w="696595" h="739139">
                <a:moveTo>
                  <a:pt x="348233" y="0"/>
                </a:moveTo>
                <a:lnTo>
                  <a:pt x="300990" y="3374"/>
                </a:lnTo>
                <a:lnTo>
                  <a:pt x="255675" y="13202"/>
                </a:lnTo>
                <a:lnTo>
                  <a:pt x="212705" y="29045"/>
                </a:lnTo>
                <a:lnTo>
                  <a:pt x="172494" y="50461"/>
                </a:lnTo>
                <a:lnTo>
                  <a:pt x="135458" y="77010"/>
                </a:lnTo>
                <a:lnTo>
                  <a:pt x="102012" y="108251"/>
                </a:lnTo>
                <a:lnTo>
                  <a:pt x="72573" y="143744"/>
                </a:lnTo>
                <a:lnTo>
                  <a:pt x="47554" y="183049"/>
                </a:lnTo>
                <a:lnTo>
                  <a:pt x="27372" y="225724"/>
                </a:lnTo>
                <a:lnTo>
                  <a:pt x="12442" y="271330"/>
                </a:lnTo>
                <a:lnTo>
                  <a:pt x="3179" y="319425"/>
                </a:lnTo>
                <a:lnTo>
                  <a:pt x="0" y="369570"/>
                </a:lnTo>
                <a:lnTo>
                  <a:pt x="3179" y="419714"/>
                </a:lnTo>
                <a:lnTo>
                  <a:pt x="12442" y="467809"/>
                </a:lnTo>
                <a:lnTo>
                  <a:pt x="27372" y="513415"/>
                </a:lnTo>
                <a:lnTo>
                  <a:pt x="47554" y="556090"/>
                </a:lnTo>
                <a:lnTo>
                  <a:pt x="72573" y="595395"/>
                </a:lnTo>
                <a:lnTo>
                  <a:pt x="102012" y="630888"/>
                </a:lnTo>
                <a:lnTo>
                  <a:pt x="135458" y="662129"/>
                </a:lnTo>
                <a:lnTo>
                  <a:pt x="172494" y="688678"/>
                </a:lnTo>
                <a:lnTo>
                  <a:pt x="212705" y="710094"/>
                </a:lnTo>
                <a:lnTo>
                  <a:pt x="255675" y="725937"/>
                </a:lnTo>
                <a:lnTo>
                  <a:pt x="300990" y="735765"/>
                </a:lnTo>
                <a:lnTo>
                  <a:pt x="348233" y="739139"/>
                </a:lnTo>
                <a:lnTo>
                  <a:pt x="395477" y="735765"/>
                </a:lnTo>
                <a:lnTo>
                  <a:pt x="440792" y="725937"/>
                </a:lnTo>
                <a:lnTo>
                  <a:pt x="483762" y="710094"/>
                </a:lnTo>
                <a:lnTo>
                  <a:pt x="523973" y="688678"/>
                </a:lnTo>
                <a:lnTo>
                  <a:pt x="561009" y="662129"/>
                </a:lnTo>
                <a:lnTo>
                  <a:pt x="594455" y="630888"/>
                </a:lnTo>
                <a:lnTo>
                  <a:pt x="623894" y="595395"/>
                </a:lnTo>
                <a:lnTo>
                  <a:pt x="648913" y="556090"/>
                </a:lnTo>
                <a:lnTo>
                  <a:pt x="669095" y="513415"/>
                </a:lnTo>
                <a:lnTo>
                  <a:pt x="684025" y="467809"/>
                </a:lnTo>
                <a:lnTo>
                  <a:pt x="693288" y="419714"/>
                </a:lnTo>
                <a:lnTo>
                  <a:pt x="696468" y="369570"/>
                </a:lnTo>
                <a:lnTo>
                  <a:pt x="693288" y="319425"/>
                </a:lnTo>
                <a:lnTo>
                  <a:pt x="684025" y="271330"/>
                </a:lnTo>
                <a:lnTo>
                  <a:pt x="669095" y="225724"/>
                </a:lnTo>
                <a:lnTo>
                  <a:pt x="648913" y="183049"/>
                </a:lnTo>
                <a:lnTo>
                  <a:pt x="623894" y="143744"/>
                </a:lnTo>
                <a:lnTo>
                  <a:pt x="594455" y="108251"/>
                </a:lnTo>
                <a:lnTo>
                  <a:pt x="561009" y="77010"/>
                </a:lnTo>
                <a:lnTo>
                  <a:pt x="523973" y="50461"/>
                </a:lnTo>
                <a:lnTo>
                  <a:pt x="483762" y="29045"/>
                </a:lnTo>
                <a:lnTo>
                  <a:pt x="440792" y="13202"/>
                </a:lnTo>
                <a:lnTo>
                  <a:pt x="395477" y="3374"/>
                </a:lnTo>
                <a:lnTo>
                  <a:pt x="34823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891021" y="2832354"/>
            <a:ext cx="696595" cy="739140"/>
          </a:xfrm>
          <a:custGeom>
            <a:avLst/>
            <a:gdLst/>
            <a:ahLst/>
            <a:cxnLst/>
            <a:rect l="l" t="t" r="r" b="b"/>
            <a:pathLst>
              <a:path w="696595" h="739139">
                <a:moveTo>
                  <a:pt x="0" y="369570"/>
                </a:moveTo>
                <a:lnTo>
                  <a:pt x="3179" y="319425"/>
                </a:lnTo>
                <a:lnTo>
                  <a:pt x="12442" y="271330"/>
                </a:lnTo>
                <a:lnTo>
                  <a:pt x="27372" y="225724"/>
                </a:lnTo>
                <a:lnTo>
                  <a:pt x="47554" y="183049"/>
                </a:lnTo>
                <a:lnTo>
                  <a:pt x="72573" y="143744"/>
                </a:lnTo>
                <a:lnTo>
                  <a:pt x="102012" y="108251"/>
                </a:lnTo>
                <a:lnTo>
                  <a:pt x="135458" y="77010"/>
                </a:lnTo>
                <a:lnTo>
                  <a:pt x="172494" y="50461"/>
                </a:lnTo>
                <a:lnTo>
                  <a:pt x="212705" y="29045"/>
                </a:lnTo>
                <a:lnTo>
                  <a:pt x="255675" y="13202"/>
                </a:lnTo>
                <a:lnTo>
                  <a:pt x="300990" y="3374"/>
                </a:lnTo>
                <a:lnTo>
                  <a:pt x="348233" y="0"/>
                </a:lnTo>
                <a:lnTo>
                  <a:pt x="395477" y="3374"/>
                </a:lnTo>
                <a:lnTo>
                  <a:pt x="440792" y="13202"/>
                </a:lnTo>
                <a:lnTo>
                  <a:pt x="483762" y="29045"/>
                </a:lnTo>
                <a:lnTo>
                  <a:pt x="523973" y="50461"/>
                </a:lnTo>
                <a:lnTo>
                  <a:pt x="561009" y="77010"/>
                </a:lnTo>
                <a:lnTo>
                  <a:pt x="594455" y="108251"/>
                </a:lnTo>
                <a:lnTo>
                  <a:pt x="623894" y="143744"/>
                </a:lnTo>
                <a:lnTo>
                  <a:pt x="648913" y="183049"/>
                </a:lnTo>
                <a:lnTo>
                  <a:pt x="669095" y="225724"/>
                </a:lnTo>
                <a:lnTo>
                  <a:pt x="684025" y="271330"/>
                </a:lnTo>
                <a:lnTo>
                  <a:pt x="693288" y="319425"/>
                </a:lnTo>
                <a:lnTo>
                  <a:pt x="696468" y="369570"/>
                </a:lnTo>
                <a:lnTo>
                  <a:pt x="693288" y="419714"/>
                </a:lnTo>
                <a:lnTo>
                  <a:pt x="684025" y="467809"/>
                </a:lnTo>
                <a:lnTo>
                  <a:pt x="669095" y="513415"/>
                </a:lnTo>
                <a:lnTo>
                  <a:pt x="648913" y="556090"/>
                </a:lnTo>
                <a:lnTo>
                  <a:pt x="623894" y="595395"/>
                </a:lnTo>
                <a:lnTo>
                  <a:pt x="594455" y="630888"/>
                </a:lnTo>
                <a:lnTo>
                  <a:pt x="561009" y="662129"/>
                </a:lnTo>
                <a:lnTo>
                  <a:pt x="523973" y="688678"/>
                </a:lnTo>
                <a:lnTo>
                  <a:pt x="483762" y="710094"/>
                </a:lnTo>
                <a:lnTo>
                  <a:pt x="440792" y="725937"/>
                </a:lnTo>
                <a:lnTo>
                  <a:pt x="395477" y="735765"/>
                </a:lnTo>
                <a:lnTo>
                  <a:pt x="348233" y="739139"/>
                </a:lnTo>
                <a:lnTo>
                  <a:pt x="300990" y="735765"/>
                </a:lnTo>
                <a:lnTo>
                  <a:pt x="255675" y="725937"/>
                </a:lnTo>
                <a:lnTo>
                  <a:pt x="212705" y="710094"/>
                </a:lnTo>
                <a:lnTo>
                  <a:pt x="172494" y="688678"/>
                </a:lnTo>
                <a:lnTo>
                  <a:pt x="135458" y="662129"/>
                </a:lnTo>
                <a:lnTo>
                  <a:pt x="102012" y="630888"/>
                </a:lnTo>
                <a:lnTo>
                  <a:pt x="72573" y="595395"/>
                </a:lnTo>
                <a:lnTo>
                  <a:pt x="47554" y="556090"/>
                </a:lnTo>
                <a:lnTo>
                  <a:pt x="27372" y="513415"/>
                </a:lnTo>
                <a:lnTo>
                  <a:pt x="12442" y="467809"/>
                </a:lnTo>
                <a:lnTo>
                  <a:pt x="3179" y="419714"/>
                </a:lnTo>
                <a:lnTo>
                  <a:pt x="0" y="369570"/>
                </a:lnTo>
                <a:close/>
              </a:path>
            </a:pathLst>
          </a:custGeom>
          <a:ln w="19050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419088" y="5177028"/>
            <a:ext cx="838200" cy="803275"/>
          </a:xfrm>
          <a:custGeom>
            <a:avLst/>
            <a:gdLst/>
            <a:ahLst/>
            <a:cxnLst/>
            <a:rect l="l" t="t" r="r" b="b"/>
            <a:pathLst>
              <a:path w="838200" h="803275">
                <a:moveTo>
                  <a:pt x="838200" y="0"/>
                </a:moveTo>
                <a:lnTo>
                  <a:pt x="0" y="0"/>
                </a:lnTo>
                <a:lnTo>
                  <a:pt x="0" y="803148"/>
                </a:lnTo>
                <a:lnTo>
                  <a:pt x="838200" y="803148"/>
                </a:lnTo>
                <a:lnTo>
                  <a:pt x="8382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871472" y="4520184"/>
            <a:ext cx="6642734" cy="76200"/>
          </a:xfrm>
          <a:custGeom>
            <a:avLst/>
            <a:gdLst/>
            <a:ahLst/>
            <a:cxnLst/>
            <a:rect l="l" t="t" r="r" b="b"/>
            <a:pathLst>
              <a:path w="6642734" h="76200">
                <a:moveTo>
                  <a:pt x="76200" y="0"/>
                </a:moveTo>
                <a:lnTo>
                  <a:pt x="0" y="38099"/>
                </a:lnTo>
                <a:lnTo>
                  <a:pt x="76200" y="76199"/>
                </a:lnTo>
                <a:lnTo>
                  <a:pt x="76200" y="44449"/>
                </a:lnTo>
                <a:lnTo>
                  <a:pt x="63500" y="44449"/>
                </a:lnTo>
                <a:lnTo>
                  <a:pt x="63500" y="31749"/>
                </a:lnTo>
                <a:lnTo>
                  <a:pt x="76200" y="31749"/>
                </a:lnTo>
                <a:lnTo>
                  <a:pt x="76200" y="0"/>
                </a:lnTo>
                <a:close/>
              </a:path>
              <a:path w="6642734" h="76200">
                <a:moveTo>
                  <a:pt x="76200" y="31749"/>
                </a:moveTo>
                <a:lnTo>
                  <a:pt x="63500" y="31749"/>
                </a:lnTo>
                <a:lnTo>
                  <a:pt x="63500" y="44449"/>
                </a:lnTo>
                <a:lnTo>
                  <a:pt x="76200" y="44449"/>
                </a:lnTo>
                <a:lnTo>
                  <a:pt x="76200" y="31749"/>
                </a:lnTo>
                <a:close/>
              </a:path>
              <a:path w="6642734" h="76200">
                <a:moveTo>
                  <a:pt x="114300" y="31749"/>
                </a:moveTo>
                <a:lnTo>
                  <a:pt x="76200" y="31749"/>
                </a:lnTo>
                <a:lnTo>
                  <a:pt x="76200" y="44449"/>
                </a:lnTo>
                <a:lnTo>
                  <a:pt x="114300" y="44449"/>
                </a:lnTo>
                <a:lnTo>
                  <a:pt x="114300" y="31749"/>
                </a:lnTo>
                <a:close/>
              </a:path>
              <a:path w="6642734" h="76200">
                <a:moveTo>
                  <a:pt x="203200" y="31749"/>
                </a:moveTo>
                <a:lnTo>
                  <a:pt x="152400" y="31749"/>
                </a:lnTo>
                <a:lnTo>
                  <a:pt x="152400" y="44449"/>
                </a:lnTo>
                <a:lnTo>
                  <a:pt x="203200" y="44449"/>
                </a:lnTo>
                <a:lnTo>
                  <a:pt x="203200" y="31749"/>
                </a:lnTo>
                <a:close/>
              </a:path>
              <a:path w="6642734" h="76200">
                <a:moveTo>
                  <a:pt x="292100" y="31749"/>
                </a:moveTo>
                <a:lnTo>
                  <a:pt x="241300" y="31749"/>
                </a:lnTo>
                <a:lnTo>
                  <a:pt x="241300" y="44449"/>
                </a:lnTo>
                <a:lnTo>
                  <a:pt x="292100" y="44449"/>
                </a:lnTo>
                <a:lnTo>
                  <a:pt x="292100" y="31749"/>
                </a:lnTo>
                <a:close/>
              </a:path>
              <a:path w="6642734" h="76200">
                <a:moveTo>
                  <a:pt x="381000" y="31749"/>
                </a:moveTo>
                <a:lnTo>
                  <a:pt x="330200" y="31749"/>
                </a:lnTo>
                <a:lnTo>
                  <a:pt x="330200" y="44449"/>
                </a:lnTo>
                <a:lnTo>
                  <a:pt x="381000" y="44449"/>
                </a:lnTo>
                <a:lnTo>
                  <a:pt x="381000" y="31749"/>
                </a:lnTo>
                <a:close/>
              </a:path>
              <a:path w="6642734" h="76200">
                <a:moveTo>
                  <a:pt x="469900" y="31749"/>
                </a:moveTo>
                <a:lnTo>
                  <a:pt x="419100" y="31749"/>
                </a:lnTo>
                <a:lnTo>
                  <a:pt x="419100" y="44449"/>
                </a:lnTo>
                <a:lnTo>
                  <a:pt x="469900" y="44449"/>
                </a:lnTo>
                <a:lnTo>
                  <a:pt x="469900" y="31749"/>
                </a:lnTo>
                <a:close/>
              </a:path>
              <a:path w="6642734" h="76200">
                <a:moveTo>
                  <a:pt x="558800" y="31749"/>
                </a:moveTo>
                <a:lnTo>
                  <a:pt x="508000" y="31749"/>
                </a:lnTo>
                <a:lnTo>
                  <a:pt x="508000" y="44449"/>
                </a:lnTo>
                <a:lnTo>
                  <a:pt x="558800" y="44449"/>
                </a:lnTo>
                <a:lnTo>
                  <a:pt x="558800" y="31749"/>
                </a:lnTo>
                <a:close/>
              </a:path>
              <a:path w="6642734" h="76200">
                <a:moveTo>
                  <a:pt x="647700" y="31749"/>
                </a:moveTo>
                <a:lnTo>
                  <a:pt x="596900" y="31749"/>
                </a:lnTo>
                <a:lnTo>
                  <a:pt x="596900" y="44449"/>
                </a:lnTo>
                <a:lnTo>
                  <a:pt x="647700" y="44449"/>
                </a:lnTo>
                <a:lnTo>
                  <a:pt x="647700" y="31749"/>
                </a:lnTo>
                <a:close/>
              </a:path>
              <a:path w="6642734" h="76200">
                <a:moveTo>
                  <a:pt x="736600" y="31749"/>
                </a:moveTo>
                <a:lnTo>
                  <a:pt x="685800" y="31749"/>
                </a:lnTo>
                <a:lnTo>
                  <a:pt x="685800" y="44449"/>
                </a:lnTo>
                <a:lnTo>
                  <a:pt x="736600" y="44449"/>
                </a:lnTo>
                <a:lnTo>
                  <a:pt x="736600" y="31749"/>
                </a:lnTo>
                <a:close/>
              </a:path>
              <a:path w="6642734" h="76200">
                <a:moveTo>
                  <a:pt x="825500" y="31749"/>
                </a:moveTo>
                <a:lnTo>
                  <a:pt x="774700" y="31749"/>
                </a:lnTo>
                <a:lnTo>
                  <a:pt x="774700" y="44449"/>
                </a:lnTo>
                <a:lnTo>
                  <a:pt x="825500" y="44449"/>
                </a:lnTo>
                <a:lnTo>
                  <a:pt x="825500" y="31749"/>
                </a:lnTo>
                <a:close/>
              </a:path>
              <a:path w="6642734" h="76200">
                <a:moveTo>
                  <a:pt x="914400" y="31749"/>
                </a:moveTo>
                <a:lnTo>
                  <a:pt x="863600" y="31749"/>
                </a:lnTo>
                <a:lnTo>
                  <a:pt x="863600" y="44449"/>
                </a:lnTo>
                <a:lnTo>
                  <a:pt x="914400" y="44449"/>
                </a:lnTo>
                <a:lnTo>
                  <a:pt x="914400" y="31749"/>
                </a:lnTo>
                <a:close/>
              </a:path>
              <a:path w="6642734" h="76200">
                <a:moveTo>
                  <a:pt x="1003300" y="31749"/>
                </a:moveTo>
                <a:lnTo>
                  <a:pt x="952500" y="31749"/>
                </a:lnTo>
                <a:lnTo>
                  <a:pt x="952500" y="44449"/>
                </a:lnTo>
                <a:lnTo>
                  <a:pt x="1003300" y="44449"/>
                </a:lnTo>
                <a:lnTo>
                  <a:pt x="1003300" y="31749"/>
                </a:lnTo>
                <a:close/>
              </a:path>
              <a:path w="6642734" h="76200">
                <a:moveTo>
                  <a:pt x="1092200" y="31749"/>
                </a:moveTo>
                <a:lnTo>
                  <a:pt x="1041400" y="31749"/>
                </a:lnTo>
                <a:lnTo>
                  <a:pt x="1041400" y="44449"/>
                </a:lnTo>
                <a:lnTo>
                  <a:pt x="1092200" y="44449"/>
                </a:lnTo>
                <a:lnTo>
                  <a:pt x="1092200" y="31749"/>
                </a:lnTo>
                <a:close/>
              </a:path>
              <a:path w="6642734" h="76200">
                <a:moveTo>
                  <a:pt x="1181100" y="31749"/>
                </a:moveTo>
                <a:lnTo>
                  <a:pt x="1130300" y="31749"/>
                </a:lnTo>
                <a:lnTo>
                  <a:pt x="1130300" y="44449"/>
                </a:lnTo>
                <a:lnTo>
                  <a:pt x="1181100" y="44449"/>
                </a:lnTo>
                <a:lnTo>
                  <a:pt x="1181100" y="31749"/>
                </a:lnTo>
                <a:close/>
              </a:path>
              <a:path w="6642734" h="76200">
                <a:moveTo>
                  <a:pt x="1270000" y="31749"/>
                </a:moveTo>
                <a:lnTo>
                  <a:pt x="1219200" y="31749"/>
                </a:lnTo>
                <a:lnTo>
                  <a:pt x="1219200" y="44449"/>
                </a:lnTo>
                <a:lnTo>
                  <a:pt x="1270000" y="44449"/>
                </a:lnTo>
                <a:lnTo>
                  <a:pt x="1270000" y="31749"/>
                </a:lnTo>
                <a:close/>
              </a:path>
              <a:path w="6642734" h="76200">
                <a:moveTo>
                  <a:pt x="1358900" y="31749"/>
                </a:moveTo>
                <a:lnTo>
                  <a:pt x="1308100" y="31749"/>
                </a:lnTo>
                <a:lnTo>
                  <a:pt x="1308100" y="44449"/>
                </a:lnTo>
                <a:lnTo>
                  <a:pt x="1358900" y="44449"/>
                </a:lnTo>
                <a:lnTo>
                  <a:pt x="1358900" y="31749"/>
                </a:lnTo>
                <a:close/>
              </a:path>
              <a:path w="6642734" h="76200">
                <a:moveTo>
                  <a:pt x="1447800" y="31749"/>
                </a:moveTo>
                <a:lnTo>
                  <a:pt x="1397000" y="31749"/>
                </a:lnTo>
                <a:lnTo>
                  <a:pt x="1397000" y="44449"/>
                </a:lnTo>
                <a:lnTo>
                  <a:pt x="1447800" y="44449"/>
                </a:lnTo>
                <a:lnTo>
                  <a:pt x="1447800" y="31749"/>
                </a:lnTo>
                <a:close/>
              </a:path>
              <a:path w="6642734" h="76200">
                <a:moveTo>
                  <a:pt x="1536700" y="31749"/>
                </a:moveTo>
                <a:lnTo>
                  <a:pt x="1485900" y="31749"/>
                </a:lnTo>
                <a:lnTo>
                  <a:pt x="1485900" y="44449"/>
                </a:lnTo>
                <a:lnTo>
                  <a:pt x="1536700" y="44449"/>
                </a:lnTo>
                <a:lnTo>
                  <a:pt x="1536700" y="31749"/>
                </a:lnTo>
                <a:close/>
              </a:path>
              <a:path w="6642734" h="76200">
                <a:moveTo>
                  <a:pt x="1625600" y="31749"/>
                </a:moveTo>
                <a:lnTo>
                  <a:pt x="1574800" y="31749"/>
                </a:lnTo>
                <a:lnTo>
                  <a:pt x="1574800" y="44449"/>
                </a:lnTo>
                <a:lnTo>
                  <a:pt x="1625600" y="44449"/>
                </a:lnTo>
                <a:lnTo>
                  <a:pt x="1625600" y="31749"/>
                </a:lnTo>
                <a:close/>
              </a:path>
              <a:path w="6642734" h="76200">
                <a:moveTo>
                  <a:pt x="1714500" y="31749"/>
                </a:moveTo>
                <a:lnTo>
                  <a:pt x="1663700" y="31749"/>
                </a:lnTo>
                <a:lnTo>
                  <a:pt x="1663700" y="44449"/>
                </a:lnTo>
                <a:lnTo>
                  <a:pt x="1714500" y="44449"/>
                </a:lnTo>
                <a:lnTo>
                  <a:pt x="1714500" y="31749"/>
                </a:lnTo>
                <a:close/>
              </a:path>
              <a:path w="6642734" h="76200">
                <a:moveTo>
                  <a:pt x="1803400" y="31749"/>
                </a:moveTo>
                <a:lnTo>
                  <a:pt x="1752600" y="31749"/>
                </a:lnTo>
                <a:lnTo>
                  <a:pt x="1752600" y="44449"/>
                </a:lnTo>
                <a:lnTo>
                  <a:pt x="1803400" y="44449"/>
                </a:lnTo>
                <a:lnTo>
                  <a:pt x="1803400" y="31749"/>
                </a:lnTo>
                <a:close/>
              </a:path>
              <a:path w="6642734" h="76200">
                <a:moveTo>
                  <a:pt x="1892300" y="31749"/>
                </a:moveTo>
                <a:lnTo>
                  <a:pt x="1841500" y="31749"/>
                </a:lnTo>
                <a:lnTo>
                  <a:pt x="1841500" y="44449"/>
                </a:lnTo>
                <a:lnTo>
                  <a:pt x="1892300" y="44449"/>
                </a:lnTo>
                <a:lnTo>
                  <a:pt x="1892300" y="31749"/>
                </a:lnTo>
                <a:close/>
              </a:path>
              <a:path w="6642734" h="76200">
                <a:moveTo>
                  <a:pt x="1981200" y="31749"/>
                </a:moveTo>
                <a:lnTo>
                  <a:pt x="1930400" y="31749"/>
                </a:lnTo>
                <a:lnTo>
                  <a:pt x="1930400" y="44449"/>
                </a:lnTo>
                <a:lnTo>
                  <a:pt x="1981200" y="44449"/>
                </a:lnTo>
                <a:lnTo>
                  <a:pt x="1981200" y="31749"/>
                </a:lnTo>
                <a:close/>
              </a:path>
              <a:path w="6642734" h="76200">
                <a:moveTo>
                  <a:pt x="2070100" y="31749"/>
                </a:moveTo>
                <a:lnTo>
                  <a:pt x="2019300" y="31749"/>
                </a:lnTo>
                <a:lnTo>
                  <a:pt x="2019300" y="44449"/>
                </a:lnTo>
                <a:lnTo>
                  <a:pt x="2070100" y="44449"/>
                </a:lnTo>
                <a:lnTo>
                  <a:pt x="2070100" y="31749"/>
                </a:lnTo>
                <a:close/>
              </a:path>
              <a:path w="6642734" h="76200">
                <a:moveTo>
                  <a:pt x="2159000" y="31749"/>
                </a:moveTo>
                <a:lnTo>
                  <a:pt x="2108200" y="31749"/>
                </a:lnTo>
                <a:lnTo>
                  <a:pt x="2108200" y="44449"/>
                </a:lnTo>
                <a:lnTo>
                  <a:pt x="2159000" y="44449"/>
                </a:lnTo>
                <a:lnTo>
                  <a:pt x="2159000" y="31749"/>
                </a:lnTo>
                <a:close/>
              </a:path>
              <a:path w="6642734" h="76200">
                <a:moveTo>
                  <a:pt x="2247900" y="31749"/>
                </a:moveTo>
                <a:lnTo>
                  <a:pt x="2197100" y="31749"/>
                </a:lnTo>
                <a:lnTo>
                  <a:pt x="2197100" y="44449"/>
                </a:lnTo>
                <a:lnTo>
                  <a:pt x="2247900" y="44449"/>
                </a:lnTo>
                <a:lnTo>
                  <a:pt x="2247900" y="31749"/>
                </a:lnTo>
                <a:close/>
              </a:path>
              <a:path w="6642734" h="76200">
                <a:moveTo>
                  <a:pt x="2336800" y="31749"/>
                </a:moveTo>
                <a:lnTo>
                  <a:pt x="2286000" y="31749"/>
                </a:lnTo>
                <a:lnTo>
                  <a:pt x="2286000" y="44449"/>
                </a:lnTo>
                <a:lnTo>
                  <a:pt x="2336800" y="44449"/>
                </a:lnTo>
                <a:lnTo>
                  <a:pt x="2336800" y="31749"/>
                </a:lnTo>
                <a:close/>
              </a:path>
              <a:path w="6642734" h="76200">
                <a:moveTo>
                  <a:pt x="2425700" y="31749"/>
                </a:moveTo>
                <a:lnTo>
                  <a:pt x="2374900" y="31749"/>
                </a:lnTo>
                <a:lnTo>
                  <a:pt x="2374900" y="44449"/>
                </a:lnTo>
                <a:lnTo>
                  <a:pt x="2425700" y="44449"/>
                </a:lnTo>
                <a:lnTo>
                  <a:pt x="2425700" y="31749"/>
                </a:lnTo>
                <a:close/>
              </a:path>
              <a:path w="6642734" h="76200">
                <a:moveTo>
                  <a:pt x="2514600" y="31749"/>
                </a:moveTo>
                <a:lnTo>
                  <a:pt x="2463800" y="31749"/>
                </a:lnTo>
                <a:lnTo>
                  <a:pt x="2463800" y="44449"/>
                </a:lnTo>
                <a:lnTo>
                  <a:pt x="2514600" y="44449"/>
                </a:lnTo>
                <a:lnTo>
                  <a:pt x="2514600" y="31749"/>
                </a:lnTo>
                <a:close/>
              </a:path>
              <a:path w="6642734" h="76200">
                <a:moveTo>
                  <a:pt x="2603500" y="31749"/>
                </a:moveTo>
                <a:lnTo>
                  <a:pt x="2552700" y="31749"/>
                </a:lnTo>
                <a:lnTo>
                  <a:pt x="2552700" y="44449"/>
                </a:lnTo>
                <a:lnTo>
                  <a:pt x="2603500" y="44449"/>
                </a:lnTo>
                <a:lnTo>
                  <a:pt x="2603500" y="31749"/>
                </a:lnTo>
                <a:close/>
              </a:path>
              <a:path w="6642734" h="76200">
                <a:moveTo>
                  <a:pt x="2692400" y="31749"/>
                </a:moveTo>
                <a:lnTo>
                  <a:pt x="2641600" y="31749"/>
                </a:lnTo>
                <a:lnTo>
                  <a:pt x="2641600" y="44449"/>
                </a:lnTo>
                <a:lnTo>
                  <a:pt x="2692400" y="44449"/>
                </a:lnTo>
                <a:lnTo>
                  <a:pt x="2692400" y="31749"/>
                </a:lnTo>
                <a:close/>
              </a:path>
              <a:path w="6642734" h="76200">
                <a:moveTo>
                  <a:pt x="2781300" y="31749"/>
                </a:moveTo>
                <a:lnTo>
                  <a:pt x="2730500" y="31749"/>
                </a:lnTo>
                <a:lnTo>
                  <a:pt x="2730500" y="44449"/>
                </a:lnTo>
                <a:lnTo>
                  <a:pt x="2781300" y="44449"/>
                </a:lnTo>
                <a:lnTo>
                  <a:pt x="2781300" y="31749"/>
                </a:lnTo>
                <a:close/>
              </a:path>
              <a:path w="6642734" h="76200">
                <a:moveTo>
                  <a:pt x="2870200" y="31749"/>
                </a:moveTo>
                <a:lnTo>
                  <a:pt x="2819400" y="31749"/>
                </a:lnTo>
                <a:lnTo>
                  <a:pt x="2819400" y="44449"/>
                </a:lnTo>
                <a:lnTo>
                  <a:pt x="2870200" y="44449"/>
                </a:lnTo>
                <a:lnTo>
                  <a:pt x="2870200" y="31749"/>
                </a:lnTo>
                <a:close/>
              </a:path>
              <a:path w="6642734" h="76200">
                <a:moveTo>
                  <a:pt x="2959100" y="31749"/>
                </a:moveTo>
                <a:lnTo>
                  <a:pt x="2908300" y="31749"/>
                </a:lnTo>
                <a:lnTo>
                  <a:pt x="2908300" y="44449"/>
                </a:lnTo>
                <a:lnTo>
                  <a:pt x="2959100" y="44449"/>
                </a:lnTo>
                <a:lnTo>
                  <a:pt x="2959100" y="31749"/>
                </a:lnTo>
                <a:close/>
              </a:path>
              <a:path w="6642734" h="76200">
                <a:moveTo>
                  <a:pt x="3048000" y="31749"/>
                </a:moveTo>
                <a:lnTo>
                  <a:pt x="2997200" y="31749"/>
                </a:lnTo>
                <a:lnTo>
                  <a:pt x="2997200" y="44449"/>
                </a:lnTo>
                <a:lnTo>
                  <a:pt x="3048000" y="44449"/>
                </a:lnTo>
                <a:lnTo>
                  <a:pt x="3048000" y="31749"/>
                </a:lnTo>
                <a:close/>
              </a:path>
              <a:path w="6642734" h="76200">
                <a:moveTo>
                  <a:pt x="3136900" y="31749"/>
                </a:moveTo>
                <a:lnTo>
                  <a:pt x="3086100" y="31749"/>
                </a:lnTo>
                <a:lnTo>
                  <a:pt x="3086100" y="44449"/>
                </a:lnTo>
                <a:lnTo>
                  <a:pt x="3136900" y="44449"/>
                </a:lnTo>
                <a:lnTo>
                  <a:pt x="3136900" y="31749"/>
                </a:lnTo>
                <a:close/>
              </a:path>
              <a:path w="6642734" h="76200">
                <a:moveTo>
                  <a:pt x="3225800" y="31749"/>
                </a:moveTo>
                <a:lnTo>
                  <a:pt x="3175000" y="31749"/>
                </a:lnTo>
                <a:lnTo>
                  <a:pt x="3175000" y="44449"/>
                </a:lnTo>
                <a:lnTo>
                  <a:pt x="3225800" y="44449"/>
                </a:lnTo>
                <a:lnTo>
                  <a:pt x="3225800" y="31749"/>
                </a:lnTo>
                <a:close/>
              </a:path>
              <a:path w="6642734" h="76200">
                <a:moveTo>
                  <a:pt x="3314700" y="31749"/>
                </a:moveTo>
                <a:lnTo>
                  <a:pt x="3263900" y="31749"/>
                </a:lnTo>
                <a:lnTo>
                  <a:pt x="3263900" y="44449"/>
                </a:lnTo>
                <a:lnTo>
                  <a:pt x="3314700" y="44449"/>
                </a:lnTo>
                <a:lnTo>
                  <a:pt x="3314700" y="31749"/>
                </a:lnTo>
                <a:close/>
              </a:path>
              <a:path w="6642734" h="76200">
                <a:moveTo>
                  <a:pt x="3403600" y="31749"/>
                </a:moveTo>
                <a:lnTo>
                  <a:pt x="3352800" y="31749"/>
                </a:lnTo>
                <a:lnTo>
                  <a:pt x="3352800" y="44449"/>
                </a:lnTo>
                <a:lnTo>
                  <a:pt x="3403600" y="44449"/>
                </a:lnTo>
                <a:lnTo>
                  <a:pt x="3403600" y="31749"/>
                </a:lnTo>
                <a:close/>
              </a:path>
              <a:path w="6642734" h="76200">
                <a:moveTo>
                  <a:pt x="3492500" y="31749"/>
                </a:moveTo>
                <a:lnTo>
                  <a:pt x="3441700" y="31749"/>
                </a:lnTo>
                <a:lnTo>
                  <a:pt x="3441700" y="44449"/>
                </a:lnTo>
                <a:lnTo>
                  <a:pt x="3492500" y="44449"/>
                </a:lnTo>
                <a:lnTo>
                  <a:pt x="3492500" y="31749"/>
                </a:lnTo>
                <a:close/>
              </a:path>
              <a:path w="6642734" h="76200">
                <a:moveTo>
                  <a:pt x="3581400" y="31749"/>
                </a:moveTo>
                <a:lnTo>
                  <a:pt x="3530600" y="31749"/>
                </a:lnTo>
                <a:lnTo>
                  <a:pt x="3530600" y="44449"/>
                </a:lnTo>
                <a:lnTo>
                  <a:pt x="3581400" y="44449"/>
                </a:lnTo>
                <a:lnTo>
                  <a:pt x="3581400" y="31749"/>
                </a:lnTo>
                <a:close/>
              </a:path>
              <a:path w="6642734" h="76200">
                <a:moveTo>
                  <a:pt x="3670300" y="31749"/>
                </a:moveTo>
                <a:lnTo>
                  <a:pt x="3619500" y="31749"/>
                </a:lnTo>
                <a:lnTo>
                  <a:pt x="3619500" y="44449"/>
                </a:lnTo>
                <a:lnTo>
                  <a:pt x="3670300" y="44449"/>
                </a:lnTo>
                <a:lnTo>
                  <a:pt x="3670300" y="31749"/>
                </a:lnTo>
                <a:close/>
              </a:path>
              <a:path w="6642734" h="76200">
                <a:moveTo>
                  <a:pt x="3759200" y="31749"/>
                </a:moveTo>
                <a:lnTo>
                  <a:pt x="3708400" y="31749"/>
                </a:lnTo>
                <a:lnTo>
                  <a:pt x="3708400" y="44449"/>
                </a:lnTo>
                <a:lnTo>
                  <a:pt x="3759200" y="44449"/>
                </a:lnTo>
                <a:lnTo>
                  <a:pt x="3759200" y="31749"/>
                </a:lnTo>
                <a:close/>
              </a:path>
              <a:path w="6642734" h="76200">
                <a:moveTo>
                  <a:pt x="3848100" y="31749"/>
                </a:moveTo>
                <a:lnTo>
                  <a:pt x="3797300" y="31749"/>
                </a:lnTo>
                <a:lnTo>
                  <a:pt x="3797300" y="44449"/>
                </a:lnTo>
                <a:lnTo>
                  <a:pt x="3848100" y="44449"/>
                </a:lnTo>
                <a:lnTo>
                  <a:pt x="3848100" y="31749"/>
                </a:lnTo>
                <a:close/>
              </a:path>
              <a:path w="6642734" h="76200">
                <a:moveTo>
                  <a:pt x="3937000" y="31749"/>
                </a:moveTo>
                <a:lnTo>
                  <a:pt x="3886200" y="31749"/>
                </a:lnTo>
                <a:lnTo>
                  <a:pt x="3886200" y="44449"/>
                </a:lnTo>
                <a:lnTo>
                  <a:pt x="3937000" y="44449"/>
                </a:lnTo>
                <a:lnTo>
                  <a:pt x="3937000" y="31749"/>
                </a:lnTo>
                <a:close/>
              </a:path>
              <a:path w="6642734" h="76200">
                <a:moveTo>
                  <a:pt x="4025900" y="31749"/>
                </a:moveTo>
                <a:lnTo>
                  <a:pt x="3975100" y="31749"/>
                </a:lnTo>
                <a:lnTo>
                  <a:pt x="3975100" y="44449"/>
                </a:lnTo>
                <a:lnTo>
                  <a:pt x="4025900" y="44449"/>
                </a:lnTo>
                <a:lnTo>
                  <a:pt x="4025900" y="31749"/>
                </a:lnTo>
                <a:close/>
              </a:path>
              <a:path w="6642734" h="76200">
                <a:moveTo>
                  <a:pt x="4114800" y="31749"/>
                </a:moveTo>
                <a:lnTo>
                  <a:pt x="4064000" y="31749"/>
                </a:lnTo>
                <a:lnTo>
                  <a:pt x="4064000" y="44449"/>
                </a:lnTo>
                <a:lnTo>
                  <a:pt x="4114800" y="44449"/>
                </a:lnTo>
                <a:lnTo>
                  <a:pt x="4114800" y="31749"/>
                </a:lnTo>
                <a:close/>
              </a:path>
              <a:path w="6642734" h="76200">
                <a:moveTo>
                  <a:pt x="4203700" y="31749"/>
                </a:moveTo>
                <a:lnTo>
                  <a:pt x="4152900" y="31749"/>
                </a:lnTo>
                <a:lnTo>
                  <a:pt x="4152900" y="44449"/>
                </a:lnTo>
                <a:lnTo>
                  <a:pt x="4203700" y="44449"/>
                </a:lnTo>
                <a:lnTo>
                  <a:pt x="4203700" y="31749"/>
                </a:lnTo>
                <a:close/>
              </a:path>
              <a:path w="6642734" h="76200">
                <a:moveTo>
                  <a:pt x="4292600" y="31749"/>
                </a:moveTo>
                <a:lnTo>
                  <a:pt x="4241800" y="31749"/>
                </a:lnTo>
                <a:lnTo>
                  <a:pt x="4241800" y="44449"/>
                </a:lnTo>
                <a:lnTo>
                  <a:pt x="4292600" y="44449"/>
                </a:lnTo>
                <a:lnTo>
                  <a:pt x="4292600" y="31749"/>
                </a:lnTo>
                <a:close/>
              </a:path>
              <a:path w="6642734" h="76200">
                <a:moveTo>
                  <a:pt x="4381500" y="31749"/>
                </a:moveTo>
                <a:lnTo>
                  <a:pt x="4330700" y="31749"/>
                </a:lnTo>
                <a:lnTo>
                  <a:pt x="4330700" y="44449"/>
                </a:lnTo>
                <a:lnTo>
                  <a:pt x="4381500" y="44449"/>
                </a:lnTo>
                <a:lnTo>
                  <a:pt x="4381500" y="31749"/>
                </a:lnTo>
                <a:close/>
              </a:path>
              <a:path w="6642734" h="76200">
                <a:moveTo>
                  <a:pt x="4470400" y="31749"/>
                </a:moveTo>
                <a:lnTo>
                  <a:pt x="4419600" y="31749"/>
                </a:lnTo>
                <a:lnTo>
                  <a:pt x="4419600" y="44449"/>
                </a:lnTo>
                <a:lnTo>
                  <a:pt x="4470400" y="44449"/>
                </a:lnTo>
                <a:lnTo>
                  <a:pt x="4470400" y="31749"/>
                </a:lnTo>
                <a:close/>
              </a:path>
              <a:path w="6642734" h="76200">
                <a:moveTo>
                  <a:pt x="4559300" y="31749"/>
                </a:moveTo>
                <a:lnTo>
                  <a:pt x="4508500" y="31749"/>
                </a:lnTo>
                <a:lnTo>
                  <a:pt x="4508500" y="44449"/>
                </a:lnTo>
                <a:lnTo>
                  <a:pt x="4559300" y="44449"/>
                </a:lnTo>
                <a:lnTo>
                  <a:pt x="4559300" y="31749"/>
                </a:lnTo>
                <a:close/>
              </a:path>
              <a:path w="6642734" h="76200">
                <a:moveTo>
                  <a:pt x="4648200" y="31749"/>
                </a:moveTo>
                <a:lnTo>
                  <a:pt x="4597400" y="31749"/>
                </a:lnTo>
                <a:lnTo>
                  <a:pt x="4597400" y="44449"/>
                </a:lnTo>
                <a:lnTo>
                  <a:pt x="4648200" y="44449"/>
                </a:lnTo>
                <a:lnTo>
                  <a:pt x="4648200" y="31749"/>
                </a:lnTo>
                <a:close/>
              </a:path>
              <a:path w="6642734" h="76200">
                <a:moveTo>
                  <a:pt x="4737100" y="31749"/>
                </a:moveTo>
                <a:lnTo>
                  <a:pt x="4686300" y="31749"/>
                </a:lnTo>
                <a:lnTo>
                  <a:pt x="4686300" y="44449"/>
                </a:lnTo>
                <a:lnTo>
                  <a:pt x="4737100" y="44449"/>
                </a:lnTo>
                <a:lnTo>
                  <a:pt x="4737100" y="31749"/>
                </a:lnTo>
                <a:close/>
              </a:path>
              <a:path w="6642734" h="76200">
                <a:moveTo>
                  <a:pt x="4826000" y="31749"/>
                </a:moveTo>
                <a:lnTo>
                  <a:pt x="4775200" y="31749"/>
                </a:lnTo>
                <a:lnTo>
                  <a:pt x="4775200" y="44449"/>
                </a:lnTo>
                <a:lnTo>
                  <a:pt x="4826000" y="44449"/>
                </a:lnTo>
                <a:lnTo>
                  <a:pt x="4826000" y="31749"/>
                </a:lnTo>
                <a:close/>
              </a:path>
              <a:path w="6642734" h="76200">
                <a:moveTo>
                  <a:pt x="4914900" y="31749"/>
                </a:moveTo>
                <a:lnTo>
                  <a:pt x="4864100" y="31749"/>
                </a:lnTo>
                <a:lnTo>
                  <a:pt x="4864100" y="44449"/>
                </a:lnTo>
                <a:lnTo>
                  <a:pt x="4914900" y="44449"/>
                </a:lnTo>
                <a:lnTo>
                  <a:pt x="4914900" y="31749"/>
                </a:lnTo>
                <a:close/>
              </a:path>
              <a:path w="6642734" h="76200">
                <a:moveTo>
                  <a:pt x="5003800" y="31749"/>
                </a:moveTo>
                <a:lnTo>
                  <a:pt x="4953000" y="31749"/>
                </a:lnTo>
                <a:lnTo>
                  <a:pt x="4953000" y="44449"/>
                </a:lnTo>
                <a:lnTo>
                  <a:pt x="5003800" y="44449"/>
                </a:lnTo>
                <a:lnTo>
                  <a:pt x="5003800" y="31749"/>
                </a:lnTo>
                <a:close/>
              </a:path>
              <a:path w="6642734" h="76200">
                <a:moveTo>
                  <a:pt x="5092700" y="31749"/>
                </a:moveTo>
                <a:lnTo>
                  <a:pt x="5041900" y="31749"/>
                </a:lnTo>
                <a:lnTo>
                  <a:pt x="5041900" y="44449"/>
                </a:lnTo>
                <a:lnTo>
                  <a:pt x="5092700" y="44449"/>
                </a:lnTo>
                <a:lnTo>
                  <a:pt x="5092700" y="31749"/>
                </a:lnTo>
                <a:close/>
              </a:path>
              <a:path w="6642734" h="76200">
                <a:moveTo>
                  <a:pt x="5181600" y="31749"/>
                </a:moveTo>
                <a:lnTo>
                  <a:pt x="5130800" y="31749"/>
                </a:lnTo>
                <a:lnTo>
                  <a:pt x="5130800" y="44449"/>
                </a:lnTo>
                <a:lnTo>
                  <a:pt x="5181600" y="44449"/>
                </a:lnTo>
                <a:lnTo>
                  <a:pt x="5181600" y="31749"/>
                </a:lnTo>
                <a:close/>
              </a:path>
              <a:path w="6642734" h="76200">
                <a:moveTo>
                  <a:pt x="5270500" y="31749"/>
                </a:moveTo>
                <a:lnTo>
                  <a:pt x="5219700" y="31749"/>
                </a:lnTo>
                <a:lnTo>
                  <a:pt x="5219700" y="44449"/>
                </a:lnTo>
                <a:lnTo>
                  <a:pt x="5270500" y="44449"/>
                </a:lnTo>
                <a:lnTo>
                  <a:pt x="5270500" y="31749"/>
                </a:lnTo>
                <a:close/>
              </a:path>
              <a:path w="6642734" h="76200">
                <a:moveTo>
                  <a:pt x="5359400" y="31749"/>
                </a:moveTo>
                <a:lnTo>
                  <a:pt x="5308600" y="31749"/>
                </a:lnTo>
                <a:lnTo>
                  <a:pt x="5308600" y="44449"/>
                </a:lnTo>
                <a:lnTo>
                  <a:pt x="5359400" y="44449"/>
                </a:lnTo>
                <a:lnTo>
                  <a:pt x="5359400" y="31749"/>
                </a:lnTo>
                <a:close/>
              </a:path>
              <a:path w="6642734" h="76200">
                <a:moveTo>
                  <a:pt x="5448300" y="31749"/>
                </a:moveTo>
                <a:lnTo>
                  <a:pt x="5397500" y="31749"/>
                </a:lnTo>
                <a:lnTo>
                  <a:pt x="5397500" y="44449"/>
                </a:lnTo>
                <a:lnTo>
                  <a:pt x="5448300" y="44449"/>
                </a:lnTo>
                <a:lnTo>
                  <a:pt x="5448300" y="31749"/>
                </a:lnTo>
                <a:close/>
              </a:path>
              <a:path w="6642734" h="76200">
                <a:moveTo>
                  <a:pt x="5537200" y="31749"/>
                </a:moveTo>
                <a:lnTo>
                  <a:pt x="5486400" y="31749"/>
                </a:lnTo>
                <a:lnTo>
                  <a:pt x="5486400" y="44449"/>
                </a:lnTo>
                <a:lnTo>
                  <a:pt x="5537200" y="44449"/>
                </a:lnTo>
                <a:lnTo>
                  <a:pt x="5537200" y="31749"/>
                </a:lnTo>
                <a:close/>
              </a:path>
              <a:path w="6642734" h="76200">
                <a:moveTo>
                  <a:pt x="5626100" y="31749"/>
                </a:moveTo>
                <a:lnTo>
                  <a:pt x="5575300" y="31749"/>
                </a:lnTo>
                <a:lnTo>
                  <a:pt x="5575300" y="44449"/>
                </a:lnTo>
                <a:lnTo>
                  <a:pt x="5626100" y="44449"/>
                </a:lnTo>
                <a:lnTo>
                  <a:pt x="5626100" y="31749"/>
                </a:lnTo>
                <a:close/>
              </a:path>
              <a:path w="6642734" h="76200">
                <a:moveTo>
                  <a:pt x="5715000" y="31749"/>
                </a:moveTo>
                <a:lnTo>
                  <a:pt x="5664200" y="31749"/>
                </a:lnTo>
                <a:lnTo>
                  <a:pt x="5664200" y="44449"/>
                </a:lnTo>
                <a:lnTo>
                  <a:pt x="5715000" y="44449"/>
                </a:lnTo>
                <a:lnTo>
                  <a:pt x="5715000" y="31749"/>
                </a:lnTo>
                <a:close/>
              </a:path>
              <a:path w="6642734" h="76200">
                <a:moveTo>
                  <a:pt x="5803900" y="31749"/>
                </a:moveTo>
                <a:lnTo>
                  <a:pt x="5753100" y="31749"/>
                </a:lnTo>
                <a:lnTo>
                  <a:pt x="5753100" y="44449"/>
                </a:lnTo>
                <a:lnTo>
                  <a:pt x="5803900" y="44449"/>
                </a:lnTo>
                <a:lnTo>
                  <a:pt x="5803900" y="31749"/>
                </a:lnTo>
                <a:close/>
              </a:path>
              <a:path w="6642734" h="76200">
                <a:moveTo>
                  <a:pt x="5892800" y="31749"/>
                </a:moveTo>
                <a:lnTo>
                  <a:pt x="5842000" y="31749"/>
                </a:lnTo>
                <a:lnTo>
                  <a:pt x="5842000" y="44449"/>
                </a:lnTo>
                <a:lnTo>
                  <a:pt x="5892800" y="44449"/>
                </a:lnTo>
                <a:lnTo>
                  <a:pt x="5892800" y="31749"/>
                </a:lnTo>
                <a:close/>
              </a:path>
              <a:path w="6642734" h="76200">
                <a:moveTo>
                  <a:pt x="5981700" y="31749"/>
                </a:moveTo>
                <a:lnTo>
                  <a:pt x="5930900" y="31749"/>
                </a:lnTo>
                <a:lnTo>
                  <a:pt x="5930900" y="44449"/>
                </a:lnTo>
                <a:lnTo>
                  <a:pt x="5981700" y="44449"/>
                </a:lnTo>
                <a:lnTo>
                  <a:pt x="5981700" y="31749"/>
                </a:lnTo>
                <a:close/>
              </a:path>
              <a:path w="6642734" h="76200">
                <a:moveTo>
                  <a:pt x="6070600" y="31749"/>
                </a:moveTo>
                <a:lnTo>
                  <a:pt x="6019800" y="31749"/>
                </a:lnTo>
                <a:lnTo>
                  <a:pt x="6019800" y="44449"/>
                </a:lnTo>
                <a:lnTo>
                  <a:pt x="6070600" y="44449"/>
                </a:lnTo>
                <a:lnTo>
                  <a:pt x="6070600" y="31749"/>
                </a:lnTo>
                <a:close/>
              </a:path>
              <a:path w="6642734" h="76200">
                <a:moveTo>
                  <a:pt x="6159500" y="31749"/>
                </a:moveTo>
                <a:lnTo>
                  <a:pt x="6108700" y="31749"/>
                </a:lnTo>
                <a:lnTo>
                  <a:pt x="6108700" y="44449"/>
                </a:lnTo>
                <a:lnTo>
                  <a:pt x="6159500" y="44449"/>
                </a:lnTo>
                <a:lnTo>
                  <a:pt x="6159500" y="31749"/>
                </a:lnTo>
                <a:close/>
              </a:path>
              <a:path w="6642734" h="76200">
                <a:moveTo>
                  <a:pt x="6248400" y="31749"/>
                </a:moveTo>
                <a:lnTo>
                  <a:pt x="6197600" y="31749"/>
                </a:lnTo>
                <a:lnTo>
                  <a:pt x="6197600" y="44449"/>
                </a:lnTo>
                <a:lnTo>
                  <a:pt x="6248400" y="44449"/>
                </a:lnTo>
                <a:lnTo>
                  <a:pt x="6248400" y="31749"/>
                </a:lnTo>
                <a:close/>
              </a:path>
              <a:path w="6642734" h="76200">
                <a:moveTo>
                  <a:pt x="6337300" y="31749"/>
                </a:moveTo>
                <a:lnTo>
                  <a:pt x="6286500" y="31749"/>
                </a:lnTo>
                <a:lnTo>
                  <a:pt x="6286500" y="44449"/>
                </a:lnTo>
                <a:lnTo>
                  <a:pt x="6337300" y="44449"/>
                </a:lnTo>
                <a:lnTo>
                  <a:pt x="6337300" y="31749"/>
                </a:lnTo>
                <a:close/>
              </a:path>
              <a:path w="6642734" h="76200">
                <a:moveTo>
                  <a:pt x="6426200" y="31749"/>
                </a:moveTo>
                <a:lnTo>
                  <a:pt x="6375400" y="31749"/>
                </a:lnTo>
                <a:lnTo>
                  <a:pt x="6375400" y="44449"/>
                </a:lnTo>
                <a:lnTo>
                  <a:pt x="6426200" y="44449"/>
                </a:lnTo>
                <a:lnTo>
                  <a:pt x="6426200" y="31749"/>
                </a:lnTo>
                <a:close/>
              </a:path>
              <a:path w="6642734" h="76200">
                <a:moveTo>
                  <a:pt x="6515100" y="31749"/>
                </a:moveTo>
                <a:lnTo>
                  <a:pt x="6464300" y="31749"/>
                </a:lnTo>
                <a:lnTo>
                  <a:pt x="6464300" y="44449"/>
                </a:lnTo>
                <a:lnTo>
                  <a:pt x="6515100" y="44449"/>
                </a:lnTo>
                <a:lnTo>
                  <a:pt x="6515100" y="31749"/>
                </a:lnTo>
                <a:close/>
              </a:path>
              <a:path w="6642734" h="76200">
                <a:moveTo>
                  <a:pt x="6566408" y="0"/>
                </a:moveTo>
                <a:lnTo>
                  <a:pt x="6566408" y="76199"/>
                </a:lnTo>
                <a:lnTo>
                  <a:pt x="6629908" y="44449"/>
                </a:lnTo>
                <a:lnTo>
                  <a:pt x="6579108" y="44449"/>
                </a:lnTo>
                <a:lnTo>
                  <a:pt x="6579234" y="31749"/>
                </a:lnTo>
                <a:lnTo>
                  <a:pt x="6629908" y="31749"/>
                </a:lnTo>
                <a:lnTo>
                  <a:pt x="6566408" y="0"/>
                </a:lnTo>
                <a:close/>
              </a:path>
              <a:path w="6642734" h="76200">
                <a:moveTo>
                  <a:pt x="6566408" y="31749"/>
                </a:moveTo>
                <a:lnTo>
                  <a:pt x="6553200" y="31749"/>
                </a:lnTo>
                <a:lnTo>
                  <a:pt x="6553200" y="44449"/>
                </a:lnTo>
                <a:lnTo>
                  <a:pt x="6566408" y="44449"/>
                </a:lnTo>
                <a:lnTo>
                  <a:pt x="6566408" y="31749"/>
                </a:lnTo>
                <a:close/>
              </a:path>
              <a:path w="6642734" h="76200">
                <a:moveTo>
                  <a:pt x="6629908" y="31749"/>
                </a:moveTo>
                <a:lnTo>
                  <a:pt x="6579234" y="31749"/>
                </a:lnTo>
                <a:lnTo>
                  <a:pt x="6579108" y="44449"/>
                </a:lnTo>
                <a:lnTo>
                  <a:pt x="6629908" y="44449"/>
                </a:lnTo>
                <a:lnTo>
                  <a:pt x="6642608" y="38099"/>
                </a:lnTo>
                <a:lnTo>
                  <a:pt x="6629908" y="31749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494020" y="4066032"/>
            <a:ext cx="2600325" cy="871855"/>
          </a:xfrm>
          <a:custGeom>
            <a:avLst/>
            <a:gdLst/>
            <a:ahLst/>
            <a:cxnLst/>
            <a:rect l="l" t="t" r="r" b="b"/>
            <a:pathLst>
              <a:path w="2600325" h="871854">
                <a:moveTo>
                  <a:pt x="2599944" y="0"/>
                </a:moveTo>
                <a:lnTo>
                  <a:pt x="0" y="0"/>
                </a:lnTo>
                <a:lnTo>
                  <a:pt x="0" y="871728"/>
                </a:lnTo>
                <a:lnTo>
                  <a:pt x="2599944" y="871728"/>
                </a:lnTo>
                <a:lnTo>
                  <a:pt x="25999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452625" y="2896870"/>
            <a:ext cx="384048" cy="1554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379474" y="3064510"/>
            <a:ext cx="484631" cy="1554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225163" y="2280793"/>
            <a:ext cx="384048" cy="1554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225163" y="2448433"/>
            <a:ext cx="384048" cy="1554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604757" y="5053584"/>
            <a:ext cx="729691" cy="14782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532544" y="2130347"/>
            <a:ext cx="108272" cy="11401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469543" y="2251511"/>
            <a:ext cx="233679" cy="459105"/>
          </a:xfrm>
          <a:custGeom>
            <a:avLst/>
            <a:gdLst/>
            <a:ahLst/>
            <a:cxnLst/>
            <a:rect l="l" t="t" r="r" b="b"/>
            <a:pathLst>
              <a:path w="233680" h="459105">
                <a:moveTo>
                  <a:pt x="177614" y="70474"/>
                </a:moveTo>
                <a:lnTo>
                  <a:pt x="56662" y="70474"/>
                </a:lnTo>
                <a:lnTo>
                  <a:pt x="56662" y="458758"/>
                </a:lnTo>
                <a:lnTo>
                  <a:pt x="116592" y="458758"/>
                </a:lnTo>
                <a:lnTo>
                  <a:pt x="116592" y="233420"/>
                </a:lnTo>
                <a:lnTo>
                  <a:pt x="177614" y="233420"/>
                </a:lnTo>
                <a:lnTo>
                  <a:pt x="177614" y="70474"/>
                </a:lnTo>
                <a:close/>
              </a:path>
              <a:path w="233680" h="459105">
                <a:moveTo>
                  <a:pt x="177614" y="233420"/>
                </a:moveTo>
                <a:lnTo>
                  <a:pt x="116592" y="233420"/>
                </a:lnTo>
                <a:lnTo>
                  <a:pt x="116592" y="458758"/>
                </a:lnTo>
                <a:lnTo>
                  <a:pt x="177614" y="458758"/>
                </a:lnTo>
                <a:lnTo>
                  <a:pt x="177614" y="233420"/>
                </a:lnTo>
                <a:close/>
              </a:path>
              <a:path w="233680" h="459105">
                <a:moveTo>
                  <a:pt x="180883" y="1131"/>
                </a:moveTo>
                <a:lnTo>
                  <a:pt x="52304" y="1131"/>
                </a:lnTo>
                <a:lnTo>
                  <a:pt x="49035" y="2301"/>
                </a:lnTo>
                <a:lnTo>
                  <a:pt x="46854" y="4602"/>
                </a:lnTo>
                <a:lnTo>
                  <a:pt x="36774" y="14867"/>
                </a:lnTo>
                <a:lnTo>
                  <a:pt x="20975" y="41594"/>
                </a:lnTo>
                <a:lnTo>
                  <a:pt x="6401" y="89116"/>
                </a:lnTo>
                <a:lnTo>
                  <a:pt x="0" y="161772"/>
                </a:lnTo>
                <a:lnTo>
                  <a:pt x="204" y="175856"/>
                </a:lnTo>
                <a:lnTo>
                  <a:pt x="3268" y="220706"/>
                </a:lnTo>
                <a:lnTo>
                  <a:pt x="25061" y="241509"/>
                </a:lnTo>
                <a:lnTo>
                  <a:pt x="27241" y="241509"/>
                </a:lnTo>
                <a:lnTo>
                  <a:pt x="35345" y="238835"/>
                </a:lnTo>
                <a:lnTo>
                  <a:pt x="41406" y="233129"/>
                </a:lnTo>
                <a:lnTo>
                  <a:pt x="45016" y="225256"/>
                </a:lnTo>
                <a:lnTo>
                  <a:pt x="45765" y="216085"/>
                </a:lnTo>
                <a:lnTo>
                  <a:pt x="44964" y="201585"/>
                </a:lnTo>
                <a:lnTo>
                  <a:pt x="44265" y="187628"/>
                </a:lnTo>
                <a:lnTo>
                  <a:pt x="43772" y="174321"/>
                </a:lnTo>
                <a:lnTo>
                  <a:pt x="43585" y="161772"/>
                </a:lnTo>
                <a:lnTo>
                  <a:pt x="44709" y="131583"/>
                </a:lnTo>
                <a:lnTo>
                  <a:pt x="47671" y="106593"/>
                </a:lnTo>
                <a:lnTo>
                  <a:pt x="51860" y="86368"/>
                </a:lnTo>
                <a:lnTo>
                  <a:pt x="56662" y="70474"/>
                </a:lnTo>
                <a:lnTo>
                  <a:pt x="221570" y="70474"/>
                </a:lnTo>
                <a:lnTo>
                  <a:pt x="212754" y="41594"/>
                </a:lnTo>
                <a:lnTo>
                  <a:pt x="197022" y="14867"/>
                </a:lnTo>
                <a:lnTo>
                  <a:pt x="187418" y="4602"/>
                </a:lnTo>
                <a:lnTo>
                  <a:pt x="184149" y="2301"/>
                </a:lnTo>
                <a:lnTo>
                  <a:pt x="180883" y="1131"/>
                </a:lnTo>
                <a:close/>
              </a:path>
              <a:path w="233680" h="459105">
                <a:moveTo>
                  <a:pt x="221570" y="70474"/>
                </a:moveTo>
                <a:lnTo>
                  <a:pt x="177614" y="70474"/>
                </a:lnTo>
                <a:lnTo>
                  <a:pt x="182414" y="86368"/>
                </a:lnTo>
                <a:lnTo>
                  <a:pt x="186602" y="106593"/>
                </a:lnTo>
                <a:lnTo>
                  <a:pt x="189564" y="131583"/>
                </a:lnTo>
                <a:lnTo>
                  <a:pt x="190688" y="161772"/>
                </a:lnTo>
                <a:lnTo>
                  <a:pt x="190484" y="174321"/>
                </a:lnTo>
                <a:lnTo>
                  <a:pt x="189871" y="187628"/>
                </a:lnTo>
                <a:lnTo>
                  <a:pt x="188849" y="201585"/>
                </a:lnTo>
                <a:lnTo>
                  <a:pt x="187418" y="216085"/>
                </a:lnTo>
                <a:lnTo>
                  <a:pt x="188338" y="225256"/>
                </a:lnTo>
                <a:lnTo>
                  <a:pt x="192322" y="233129"/>
                </a:lnTo>
                <a:lnTo>
                  <a:pt x="198759" y="238835"/>
                </a:lnTo>
                <a:lnTo>
                  <a:pt x="207035" y="241509"/>
                </a:lnTo>
                <a:lnTo>
                  <a:pt x="209212" y="241509"/>
                </a:lnTo>
                <a:lnTo>
                  <a:pt x="232266" y="205323"/>
                </a:lnTo>
                <a:lnTo>
                  <a:pt x="233186" y="161772"/>
                </a:lnTo>
                <a:lnTo>
                  <a:pt x="227260" y="89116"/>
                </a:lnTo>
                <a:lnTo>
                  <a:pt x="221570" y="70474"/>
                </a:lnTo>
                <a:close/>
              </a:path>
              <a:path w="233680" h="459105">
                <a:moveTo>
                  <a:pt x="177614" y="0"/>
                </a:moveTo>
                <a:lnTo>
                  <a:pt x="56662" y="0"/>
                </a:lnTo>
                <a:lnTo>
                  <a:pt x="56662" y="1131"/>
                </a:lnTo>
                <a:lnTo>
                  <a:pt x="177614" y="1131"/>
                </a:lnTo>
                <a:lnTo>
                  <a:pt x="17761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469543" y="2251512"/>
            <a:ext cx="233679" cy="459105"/>
          </a:xfrm>
          <a:custGeom>
            <a:avLst/>
            <a:gdLst/>
            <a:ahLst/>
            <a:cxnLst/>
            <a:rect l="l" t="t" r="r" b="b"/>
            <a:pathLst>
              <a:path w="233680" h="459105">
                <a:moveTo>
                  <a:pt x="187418" y="4602"/>
                </a:moveTo>
                <a:lnTo>
                  <a:pt x="184149" y="2301"/>
                </a:lnTo>
                <a:lnTo>
                  <a:pt x="180883" y="1131"/>
                </a:lnTo>
                <a:lnTo>
                  <a:pt x="177614" y="1131"/>
                </a:lnTo>
                <a:lnTo>
                  <a:pt x="177614" y="0"/>
                </a:lnTo>
                <a:lnTo>
                  <a:pt x="107689" y="0"/>
                </a:lnTo>
                <a:lnTo>
                  <a:pt x="71781" y="0"/>
                </a:lnTo>
                <a:lnTo>
                  <a:pt x="58552" y="0"/>
                </a:lnTo>
                <a:lnTo>
                  <a:pt x="56662" y="0"/>
                </a:lnTo>
                <a:lnTo>
                  <a:pt x="56662" y="1131"/>
                </a:lnTo>
                <a:lnTo>
                  <a:pt x="52304" y="1131"/>
                </a:lnTo>
                <a:lnTo>
                  <a:pt x="49035" y="2301"/>
                </a:lnTo>
                <a:lnTo>
                  <a:pt x="46854" y="4602"/>
                </a:lnTo>
                <a:lnTo>
                  <a:pt x="36774" y="14867"/>
                </a:lnTo>
                <a:lnTo>
                  <a:pt x="20975" y="41594"/>
                </a:lnTo>
                <a:lnTo>
                  <a:pt x="6401" y="89116"/>
                </a:lnTo>
                <a:lnTo>
                  <a:pt x="0" y="161772"/>
                </a:lnTo>
                <a:lnTo>
                  <a:pt x="204" y="175856"/>
                </a:lnTo>
                <a:lnTo>
                  <a:pt x="3268" y="220706"/>
                </a:lnTo>
                <a:lnTo>
                  <a:pt x="25061" y="241509"/>
                </a:lnTo>
                <a:lnTo>
                  <a:pt x="26151" y="241509"/>
                </a:lnTo>
                <a:lnTo>
                  <a:pt x="27241" y="241509"/>
                </a:lnTo>
                <a:lnTo>
                  <a:pt x="35345" y="238835"/>
                </a:lnTo>
                <a:lnTo>
                  <a:pt x="41406" y="233129"/>
                </a:lnTo>
                <a:lnTo>
                  <a:pt x="45016" y="225256"/>
                </a:lnTo>
                <a:lnTo>
                  <a:pt x="45765" y="216085"/>
                </a:lnTo>
                <a:lnTo>
                  <a:pt x="44964" y="201585"/>
                </a:lnTo>
                <a:lnTo>
                  <a:pt x="44265" y="187628"/>
                </a:lnTo>
                <a:lnTo>
                  <a:pt x="43772" y="174321"/>
                </a:lnTo>
                <a:lnTo>
                  <a:pt x="43585" y="161772"/>
                </a:lnTo>
                <a:lnTo>
                  <a:pt x="44709" y="131583"/>
                </a:lnTo>
                <a:lnTo>
                  <a:pt x="47671" y="106593"/>
                </a:lnTo>
                <a:lnTo>
                  <a:pt x="51860" y="86368"/>
                </a:lnTo>
                <a:lnTo>
                  <a:pt x="56662" y="70474"/>
                </a:lnTo>
                <a:lnTo>
                  <a:pt x="56662" y="294951"/>
                </a:lnTo>
                <a:lnTo>
                  <a:pt x="56662" y="410223"/>
                </a:lnTo>
                <a:lnTo>
                  <a:pt x="56662" y="452691"/>
                </a:lnTo>
                <a:lnTo>
                  <a:pt x="56662" y="458758"/>
                </a:lnTo>
                <a:lnTo>
                  <a:pt x="91309" y="458758"/>
                </a:lnTo>
                <a:lnTo>
                  <a:pt x="109101" y="458758"/>
                </a:lnTo>
                <a:lnTo>
                  <a:pt x="115656" y="458758"/>
                </a:lnTo>
                <a:lnTo>
                  <a:pt x="116592" y="458758"/>
                </a:lnTo>
                <a:lnTo>
                  <a:pt x="116592" y="328485"/>
                </a:lnTo>
                <a:lnTo>
                  <a:pt x="116592" y="261588"/>
                </a:lnTo>
                <a:lnTo>
                  <a:pt x="116592" y="236941"/>
                </a:lnTo>
                <a:lnTo>
                  <a:pt x="116592" y="233420"/>
                </a:lnTo>
                <a:lnTo>
                  <a:pt x="116592" y="363694"/>
                </a:lnTo>
                <a:lnTo>
                  <a:pt x="116592" y="430591"/>
                </a:lnTo>
                <a:lnTo>
                  <a:pt x="116592" y="455237"/>
                </a:lnTo>
                <a:lnTo>
                  <a:pt x="116592" y="458758"/>
                </a:lnTo>
                <a:lnTo>
                  <a:pt x="151870" y="458758"/>
                </a:lnTo>
                <a:lnTo>
                  <a:pt x="169986" y="458758"/>
                </a:lnTo>
                <a:lnTo>
                  <a:pt x="176661" y="458758"/>
                </a:lnTo>
                <a:lnTo>
                  <a:pt x="177614" y="458758"/>
                </a:lnTo>
                <a:lnTo>
                  <a:pt x="177614" y="234282"/>
                </a:lnTo>
                <a:lnTo>
                  <a:pt x="177614" y="119010"/>
                </a:lnTo>
                <a:lnTo>
                  <a:pt x="177614" y="76541"/>
                </a:lnTo>
                <a:lnTo>
                  <a:pt x="177614" y="70474"/>
                </a:lnTo>
                <a:lnTo>
                  <a:pt x="182414" y="86368"/>
                </a:lnTo>
                <a:lnTo>
                  <a:pt x="186602" y="106593"/>
                </a:lnTo>
                <a:lnTo>
                  <a:pt x="189564" y="131583"/>
                </a:lnTo>
                <a:lnTo>
                  <a:pt x="190688" y="161772"/>
                </a:lnTo>
                <a:lnTo>
                  <a:pt x="190484" y="174321"/>
                </a:lnTo>
                <a:lnTo>
                  <a:pt x="189871" y="187628"/>
                </a:lnTo>
                <a:lnTo>
                  <a:pt x="188849" y="201585"/>
                </a:lnTo>
                <a:lnTo>
                  <a:pt x="187418" y="216085"/>
                </a:lnTo>
                <a:lnTo>
                  <a:pt x="188338" y="225256"/>
                </a:lnTo>
                <a:lnTo>
                  <a:pt x="192322" y="233129"/>
                </a:lnTo>
                <a:lnTo>
                  <a:pt x="198759" y="238835"/>
                </a:lnTo>
                <a:lnTo>
                  <a:pt x="207035" y="241509"/>
                </a:lnTo>
                <a:lnTo>
                  <a:pt x="208123" y="241509"/>
                </a:lnTo>
                <a:lnTo>
                  <a:pt x="209212" y="241509"/>
                </a:lnTo>
                <a:lnTo>
                  <a:pt x="217061" y="239884"/>
                </a:lnTo>
                <a:lnTo>
                  <a:pt x="232913" y="190373"/>
                </a:lnTo>
                <a:lnTo>
                  <a:pt x="233186" y="161772"/>
                </a:lnTo>
                <a:lnTo>
                  <a:pt x="227260" y="89116"/>
                </a:lnTo>
                <a:lnTo>
                  <a:pt x="212754" y="41594"/>
                </a:lnTo>
                <a:lnTo>
                  <a:pt x="197022" y="14867"/>
                </a:lnTo>
                <a:lnTo>
                  <a:pt x="187418" y="4602"/>
                </a:lnTo>
                <a:close/>
              </a:path>
            </a:pathLst>
          </a:custGeom>
          <a:ln w="13238">
            <a:solidFill>
              <a:srgbClr val="37548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569792" y="2264226"/>
            <a:ext cx="34290" cy="34925"/>
          </a:xfrm>
          <a:custGeom>
            <a:avLst/>
            <a:gdLst/>
            <a:ahLst/>
            <a:cxnLst/>
            <a:rect l="l" t="t" r="r" b="b"/>
            <a:pathLst>
              <a:path w="34290" h="34925">
                <a:moveTo>
                  <a:pt x="16343" y="0"/>
                </a:moveTo>
                <a:lnTo>
                  <a:pt x="0" y="13845"/>
                </a:lnTo>
                <a:lnTo>
                  <a:pt x="5446" y="34671"/>
                </a:lnTo>
                <a:lnTo>
                  <a:pt x="28328" y="34671"/>
                </a:lnTo>
                <a:lnTo>
                  <a:pt x="33778" y="13845"/>
                </a:lnTo>
                <a:lnTo>
                  <a:pt x="16343" y="0"/>
                </a:lnTo>
                <a:close/>
              </a:path>
            </a:pathLst>
          </a:custGeom>
          <a:solidFill>
            <a:srgbClr val="A8C5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569792" y="2264226"/>
            <a:ext cx="34290" cy="34925"/>
          </a:xfrm>
          <a:custGeom>
            <a:avLst/>
            <a:gdLst/>
            <a:ahLst/>
            <a:cxnLst/>
            <a:rect l="l" t="t" r="r" b="b"/>
            <a:pathLst>
              <a:path w="34290" h="34925">
                <a:moveTo>
                  <a:pt x="28328" y="34671"/>
                </a:moveTo>
                <a:lnTo>
                  <a:pt x="33778" y="13845"/>
                </a:lnTo>
                <a:lnTo>
                  <a:pt x="16343" y="0"/>
                </a:lnTo>
                <a:lnTo>
                  <a:pt x="0" y="13845"/>
                </a:lnTo>
                <a:lnTo>
                  <a:pt x="5446" y="34671"/>
                </a:lnTo>
              </a:path>
            </a:pathLst>
          </a:custGeom>
          <a:ln w="13461">
            <a:solidFill>
              <a:srgbClr val="37548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568700" y="2300029"/>
            <a:ext cx="34925" cy="126364"/>
          </a:xfrm>
          <a:custGeom>
            <a:avLst/>
            <a:gdLst/>
            <a:ahLst/>
            <a:cxnLst/>
            <a:rect l="l" t="t" r="r" b="b"/>
            <a:pathLst>
              <a:path w="34925" h="126364">
                <a:moveTo>
                  <a:pt x="29420" y="0"/>
                </a:moveTo>
                <a:lnTo>
                  <a:pt x="6538" y="0"/>
                </a:lnTo>
                <a:lnTo>
                  <a:pt x="0" y="108633"/>
                </a:lnTo>
                <a:lnTo>
                  <a:pt x="17435" y="125969"/>
                </a:lnTo>
                <a:lnTo>
                  <a:pt x="34870" y="108633"/>
                </a:lnTo>
                <a:lnTo>
                  <a:pt x="29420" y="0"/>
                </a:lnTo>
                <a:close/>
              </a:path>
            </a:pathLst>
          </a:custGeom>
          <a:solidFill>
            <a:srgbClr val="A8C5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568700" y="2300029"/>
            <a:ext cx="34925" cy="126364"/>
          </a:xfrm>
          <a:custGeom>
            <a:avLst/>
            <a:gdLst/>
            <a:ahLst/>
            <a:cxnLst/>
            <a:rect l="l" t="t" r="r" b="b"/>
            <a:pathLst>
              <a:path w="34925" h="126364">
                <a:moveTo>
                  <a:pt x="34870" y="108633"/>
                </a:moveTo>
                <a:lnTo>
                  <a:pt x="17435" y="125969"/>
                </a:lnTo>
                <a:lnTo>
                  <a:pt x="0" y="108633"/>
                </a:lnTo>
                <a:lnTo>
                  <a:pt x="6538" y="0"/>
                </a:lnTo>
                <a:lnTo>
                  <a:pt x="29420" y="0"/>
                </a:lnTo>
                <a:lnTo>
                  <a:pt x="34870" y="108633"/>
                </a:lnTo>
                <a:close/>
              </a:path>
            </a:pathLst>
          </a:custGeom>
          <a:ln w="13132">
            <a:solidFill>
              <a:srgbClr val="37548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262373" y="5783580"/>
            <a:ext cx="531876" cy="11277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722621" y="5783580"/>
            <a:ext cx="85344" cy="11277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765294" y="5783580"/>
            <a:ext cx="278891" cy="11277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262373" y="5966460"/>
            <a:ext cx="345947" cy="11277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4" name="object 44"/>
          <p:cNvSpPr/>
          <p:nvPr/>
        </p:nvSpPr>
        <p:spPr>
          <a:xfrm>
            <a:off x="4262373" y="6149340"/>
            <a:ext cx="345947" cy="1127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538217" y="6149340"/>
            <a:ext cx="278891" cy="11277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724146" y="6149340"/>
            <a:ext cx="85344" cy="11277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766817" y="6149340"/>
            <a:ext cx="278891" cy="11277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4975605" y="6149340"/>
            <a:ext cx="85344" cy="11277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018278" y="6149340"/>
            <a:ext cx="278891" cy="112775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4262373" y="6332220"/>
            <a:ext cx="438911" cy="112775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4631182" y="6332220"/>
            <a:ext cx="278891" cy="11277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4839970" y="6332220"/>
            <a:ext cx="347471" cy="112775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117338" y="6332220"/>
            <a:ext cx="347471" cy="112775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5396229" y="6332220"/>
            <a:ext cx="347472" cy="112775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4262373" y="6515100"/>
            <a:ext cx="531876" cy="112775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4722621" y="6515100"/>
            <a:ext cx="278891" cy="112775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932934" y="6515100"/>
            <a:ext cx="345947" cy="112775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5210302" y="6515100"/>
            <a:ext cx="156463" cy="112775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5327650" y="6515100"/>
            <a:ext cx="185927" cy="112775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5444997" y="6515100"/>
            <a:ext cx="371855" cy="112775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5746750" y="6515100"/>
            <a:ext cx="465200" cy="112775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6140196" y="6515100"/>
            <a:ext cx="405383" cy="112775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3621659" y="6631838"/>
            <a:ext cx="384048" cy="155447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3762030" y="6220196"/>
            <a:ext cx="140358" cy="24113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3682608" y="5908348"/>
            <a:ext cx="109548" cy="115199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3618852" y="6030765"/>
            <a:ext cx="236220" cy="463550"/>
          </a:xfrm>
          <a:custGeom>
            <a:avLst/>
            <a:gdLst/>
            <a:ahLst/>
            <a:cxnLst/>
            <a:rect l="l" t="t" r="r" b="b"/>
            <a:pathLst>
              <a:path w="236220" h="463550">
                <a:moveTo>
                  <a:pt x="179723" y="71199"/>
                </a:moveTo>
                <a:lnTo>
                  <a:pt x="57337" y="71199"/>
                </a:lnTo>
                <a:lnTo>
                  <a:pt x="57337" y="463478"/>
                </a:lnTo>
                <a:lnTo>
                  <a:pt x="117979" y="463478"/>
                </a:lnTo>
                <a:lnTo>
                  <a:pt x="117979" y="235822"/>
                </a:lnTo>
                <a:lnTo>
                  <a:pt x="179723" y="235822"/>
                </a:lnTo>
                <a:lnTo>
                  <a:pt x="179723" y="71199"/>
                </a:lnTo>
                <a:close/>
              </a:path>
              <a:path w="236220" h="463550">
                <a:moveTo>
                  <a:pt x="179723" y="235822"/>
                </a:moveTo>
                <a:lnTo>
                  <a:pt x="117979" y="235822"/>
                </a:lnTo>
                <a:lnTo>
                  <a:pt x="117979" y="463478"/>
                </a:lnTo>
                <a:lnTo>
                  <a:pt x="179723" y="463478"/>
                </a:lnTo>
                <a:lnTo>
                  <a:pt x="179723" y="235822"/>
                </a:lnTo>
                <a:close/>
              </a:path>
              <a:path w="236220" h="463550">
                <a:moveTo>
                  <a:pt x="183032" y="1142"/>
                </a:moveTo>
                <a:lnTo>
                  <a:pt x="52924" y="1142"/>
                </a:lnTo>
                <a:lnTo>
                  <a:pt x="49615" y="2324"/>
                </a:lnTo>
                <a:lnTo>
                  <a:pt x="47412" y="4649"/>
                </a:lnTo>
                <a:lnTo>
                  <a:pt x="37213" y="15020"/>
                </a:lnTo>
                <a:lnTo>
                  <a:pt x="21225" y="42021"/>
                </a:lnTo>
                <a:lnTo>
                  <a:pt x="6477" y="90033"/>
                </a:lnTo>
                <a:lnTo>
                  <a:pt x="0" y="163436"/>
                </a:lnTo>
                <a:lnTo>
                  <a:pt x="206" y="177665"/>
                </a:lnTo>
                <a:lnTo>
                  <a:pt x="3307" y="222977"/>
                </a:lnTo>
                <a:lnTo>
                  <a:pt x="25360" y="243994"/>
                </a:lnTo>
                <a:lnTo>
                  <a:pt x="27565" y="243994"/>
                </a:lnTo>
                <a:lnTo>
                  <a:pt x="35766" y="241293"/>
                </a:lnTo>
                <a:lnTo>
                  <a:pt x="41899" y="235527"/>
                </a:lnTo>
                <a:lnTo>
                  <a:pt x="45552" y="227574"/>
                </a:lnTo>
                <a:lnTo>
                  <a:pt x="46311" y="218308"/>
                </a:lnTo>
                <a:lnTo>
                  <a:pt x="45500" y="203659"/>
                </a:lnTo>
                <a:lnTo>
                  <a:pt x="44793" y="189558"/>
                </a:lnTo>
                <a:lnTo>
                  <a:pt x="44293" y="176114"/>
                </a:lnTo>
                <a:lnTo>
                  <a:pt x="44104" y="163436"/>
                </a:lnTo>
                <a:lnTo>
                  <a:pt x="45241" y="132936"/>
                </a:lnTo>
                <a:lnTo>
                  <a:pt x="48239" y="107690"/>
                </a:lnTo>
                <a:lnTo>
                  <a:pt x="52478" y="87257"/>
                </a:lnTo>
                <a:lnTo>
                  <a:pt x="57337" y="71199"/>
                </a:lnTo>
                <a:lnTo>
                  <a:pt x="224206" y="71199"/>
                </a:lnTo>
                <a:lnTo>
                  <a:pt x="215285" y="42021"/>
                </a:lnTo>
                <a:lnTo>
                  <a:pt x="199366" y="15020"/>
                </a:lnTo>
                <a:lnTo>
                  <a:pt x="189648" y="4649"/>
                </a:lnTo>
                <a:lnTo>
                  <a:pt x="186340" y="2324"/>
                </a:lnTo>
                <a:lnTo>
                  <a:pt x="183032" y="1142"/>
                </a:lnTo>
                <a:close/>
              </a:path>
              <a:path w="236220" h="463550">
                <a:moveTo>
                  <a:pt x="224206" y="71199"/>
                </a:moveTo>
                <a:lnTo>
                  <a:pt x="179723" y="71199"/>
                </a:lnTo>
                <a:lnTo>
                  <a:pt x="184582" y="87257"/>
                </a:lnTo>
                <a:lnTo>
                  <a:pt x="188821" y="107690"/>
                </a:lnTo>
                <a:lnTo>
                  <a:pt x="191819" y="132936"/>
                </a:lnTo>
                <a:lnTo>
                  <a:pt x="192956" y="163436"/>
                </a:lnTo>
                <a:lnTo>
                  <a:pt x="192750" y="176114"/>
                </a:lnTo>
                <a:lnTo>
                  <a:pt x="192130" y="189558"/>
                </a:lnTo>
                <a:lnTo>
                  <a:pt x="191096" y="203659"/>
                </a:lnTo>
                <a:lnTo>
                  <a:pt x="189648" y="218308"/>
                </a:lnTo>
                <a:lnTo>
                  <a:pt x="190579" y="227574"/>
                </a:lnTo>
                <a:lnTo>
                  <a:pt x="194610" y="235527"/>
                </a:lnTo>
                <a:lnTo>
                  <a:pt x="201122" y="241293"/>
                </a:lnTo>
                <a:lnTo>
                  <a:pt x="209494" y="243994"/>
                </a:lnTo>
                <a:lnTo>
                  <a:pt x="211701" y="243994"/>
                </a:lnTo>
                <a:lnTo>
                  <a:pt x="235029" y="207436"/>
                </a:lnTo>
                <a:lnTo>
                  <a:pt x="235960" y="163436"/>
                </a:lnTo>
                <a:lnTo>
                  <a:pt x="229964" y="90033"/>
                </a:lnTo>
                <a:lnTo>
                  <a:pt x="224206" y="71199"/>
                </a:lnTo>
                <a:close/>
              </a:path>
              <a:path w="236220" h="463550">
                <a:moveTo>
                  <a:pt x="179723" y="0"/>
                </a:moveTo>
                <a:lnTo>
                  <a:pt x="57337" y="0"/>
                </a:lnTo>
                <a:lnTo>
                  <a:pt x="57337" y="1142"/>
                </a:lnTo>
                <a:lnTo>
                  <a:pt x="179723" y="1142"/>
                </a:lnTo>
                <a:lnTo>
                  <a:pt x="17972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3618852" y="6030765"/>
            <a:ext cx="236220" cy="463550"/>
          </a:xfrm>
          <a:custGeom>
            <a:avLst/>
            <a:gdLst/>
            <a:ahLst/>
            <a:cxnLst/>
            <a:rect l="l" t="t" r="r" b="b"/>
            <a:pathLst>
              <a:path w="236220" h="463550">
                <a:moveTo>
                  <a:pt x="189648" y="4649"/>
                </a:moveTo>
                <a:lnTo>
                  <a:pt x="186340" y="2324"/>
                </a:lnTo>
                <a:lnTo>
                  <a:pt x="183032" y="1142"/>
                </a:lnTo>
                <a:lnTo>
                  <a:pt x="179723" y="1142"/>
                </a:lnTo>
                <a:lnTo>
                  <a:pt x="179723" y="0"/>
                </a:lnTo>
                <a:lnTo>
                  <a:pt x="108969" y="0"/>
                </a:lnTo>
                <a:lnTo>
                  <a:pt x="72635" y="0"/>
                </a:lnTo>
                <a:lnTo>
                  <a:pt x="59249" y="0"/>
                </a:lnTo>
                <a:lnTo>
                  <a:pt x="57337" y="0"/>
                </a:lnTo>
                <a:lnTo>
                  <a:pt x="57337" y="1142"/>
                </a:lnTo>
                <a:lnTo>
                  <a:pt x="52924" y="1142"/>
                </a:lnTo>
                <a:lnTo>
                  <a:pt x="49615" y="2324"/>
                </a:lnTo>
                <a:lnTo>
                  <a:pt x="47412" y="4649"/>
                </a:lnTo>
                <a:lnTo>
                  <a:pt x="37213" y="15020"/>
                </a:lnTo>
                <a:lnTo>
                  <a:pt x="21225" y="42021"/>
                </a:lnTo>
                <a:lnTo>
                  <a:pt x="6477" y="90033"/>
                </a:lnTo>
                <a:lnTo>
                  <a:pt x="0" y="163436"/>
                </a:lnTo>
                <a:lnTo>
                  <a:pt x="206" y="177665"/>
                </a:lnTo>
                <a:lnTo>
                  <a:pt x="3307" y="222977"/>
                </a:lnTo>
                <a:lnTo>
                  <a:pt x="25360" y="243994"/>
                </a:lnTo>
                <a:lnTo>
                  <a:pt x="26462" y="243994"/>
                </a:lnTo>
                <a:lnTo>
                  <a:pt x="27565" y="243994"/>
                </a:lnTo>
                <a:lnTo>
                  <a:pt x="35766" y="241293"/>
                </a:lnTo>
                <a:lnTo>
                  <a:pt x="41899" y="235527"/>
                </a:lnTo>
                <a:lnTo>
                  <a:pt x="45552" y="227574"/>
                </a:lnTo>
                <a:lnTo>
                  <a:pt x="46311" y="218308"/>
                </a:lnTo>
                <a:lnTo>
                  <a:pt x="45500" y="203659"/>
                </a:lnTo>
                <a:lnTo>
                  <a:pt x="44793" y="189558"/>
                </a:lnTo>
                <a:lnTo>
                  <a:pt x="44293" y="176114"/>
                </a:lnTo>
                <a:lnTo>
                  <a:pt x="44104" y="163436"/>
                </a:lnTo>
                <a:lnTo>
                  <a:pt x="45241" y="132937"/>
                </a:lnTo>
                <a:lnTo>
                  <a:pt x="48239" y="107690"/>
                </a:lnTo>
                <a:lnTo>
                  <a:pt x="52478" y="87257"/>
                </a:lnTo>
                <a:lnTo>
                  <a:pt x="57337" y="71199"/>
                </a:lnTo>
                <a:lnTo>
                  <a:pt x="57337" y="297985"/>
                </a:lnTo>
                <a:lnTo>
                  <a:pt x="57337" y="414443"/>
                </a:lnTo>
                <a:lnTo>
                  <a:pt x="57337" y="457348"/>
                </a:lnTo>
                <a:lnTo>
                  <a:pt x="57337" y="463478"/>
                </a:lnTo>
                <a:lnTo>
                  <a:pt x="92396" y="463478"/>
                </a:lnTo>
                <a:lnTo>
                  <a:pt x="110399" y="463478"/>
                </a:lnTo>
                <a:lnTo>
                  <a:pt x="117032" y="463478"/>
                </a:lnTo>
                <a:lnTo>
                  <a:pt x="117979" y="463478"/>
                </a:lnTo>
                <a:lnTo>
                  <a:pt x="117979" y="331864"/>
                </a:lnTo>
                <a:lnTo>
                  <a:pt x="117979" y="264279"/>
                </a:lnTo>
                <a:lnTo>
                  <a:pt x="117979" y="239379"/>
                </a:lnTo>
                <a:lnTo>
                  <a:pt x="117979" y="235822"/>
                </a:lnTo>
                <a:lnTo>
                  <a:pt x="117979" y="367435"/>
                </a:lnTo>
                <a:lnTo>
                  <a:pt x="117979" y="435021"/>
                </a:lnTo>
                <a:lnTo>
                  <a:pt x="117979" y="459921"/>
                </a:lnTo>
                <a:lnTo>
                  <a:pt x="117979" y="463478"/>
                </a:lnTo>
                <a:lnTo>
                  <a:pt x="153675" y="463478"/>
                </a:lnTo>
                <a:lnTo>
                  <a:pt x="172005" y="463478"/>
                </a:lnTo>
                <a:lnTo>
                  <a:pt x="178759" y="463478"/>
                </a:lnTo>
                <a:lnTo>
                  <a:pt x="179723" y="463478"/>
                </a:lnTo>
                <a:lnTo>
                  <a:pt x="179723" y="236692"/>
                </a:lnTo>
                <a:lnTo>
                  <a:pt x="179723" y="120234"/>
                </a:lnTo>
                <a:lnTo>
                  <a:pt x="179723" y="77329"/>
                </a:lnTo>
                <a:lnTo>
                  <a:pt x="179723" y="71199"/>
                </a:lnTo>
                <a:lnTo>
                  <a:pt x="184582" y="87257"/>
                </a:lnTo>
                <a:lnTo>
                  <a:pt x="188821" y="107690"/>
                </a:lnTo>
                <a:lnTo>
                  <a:pt x="191819" y="132937"/>
                </a:lnTo>
                <a:lnTo>
                  <a:pt x="192956" y="163436"/>
                </a:lnTo>
                <a:lnTo>
                  <a:pt x="192750" y="176114"/>
                </a:lnTo>
                <a:lnTo>
                  <a:pt x="192130" y="189558"/>
                </a:lnTo>
                <a:lnTo>
                  <a:pt x="191096" y="203659"/>
                </a:lnTo>
                <a:lnTo>
                  <a:pt x="189648" y="218308"/>
                </a:lnTo>
                <a:lnTo>
                  <a:pt x="190579" y="227574"/>
                </a:lnTo>
                <a:lnTo>
                  <a:pt x="194610" y="235527"/>
                </a:lnTo>
                <a:lnTo>
                  <a:pt x="201122" y="241293"/>
                </a:lnTo>
                <a:lnTo>
                  <a:pt x="209494" y="243994"/>
                </a:lnTo>
                <a:lnTo>
                  <a:pt x="210599" y="243994"/>
                </a:lnTo>
                <a:lnTo>
                  <a:pt x="211701" y="243994"/>
                </a:lnTo>
                <a:lnTo>
                  <a:pt x="219643" y="242352"/>
                </a:lnTo>
                <a:lnTo>
                  <a:pt x="235029" y="207436"/>
                </a:lnTo>
                <a:lnTo>
                  <a:pt x="235960" y="163436"/>
                </a:lnTo>
                <a:lnTo>
                  <a:pt x="229964" y="90033"/>
                </a:lnTo>
                <a:lnTo>
                  <a:pt x="215285" y="42021"/>
                </a:lnTo>
                <a:lnTo>
                  <a:pt x="199366" y="15020"/>
                </a:lnTo>
                <a:lnTo>
                  <a:pt x="189648" y="4649"/>
                </a:lnTo>
                <a:close/>
              </a:path>
            </a:pathLst>
          </a:custGeom>
          <a:ln w="13391">
            <a:solidFill>
              <a:srgbClr val="37548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8741290" y="4549436"/>
            <a:ext cx="333375" cy="212725"/>
          </a:xfrm>
          <a:custGeom>
            <a:avLst/>
            <a:gdLst/>
            <a:ahLst/>
            <a:cxnLst/>
            <a:rect l="l" t="t" r="r" b="b"/>
            <a:pathLst>
              <a:path w="333375" h="212725">
                <a:moveTo>
                  <a:pt x="333098" y="0"/>
                </a:moveTo>
                <a:lnTo>
                  <a:pt x="0" y="0"/>
                </a:lnTo>
                <a:lnTo>
                  <a:pt x="0" y="212577"/>
                </a:lnTo>
                <a:lnTo>
                  <a:pt x="333098" y="212577"/>
                </a:lnTo>
                <a:lnTo>
                  <a:pt x="33309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8741290" y="4549436"/>
            <a:ext cx="333375" cy="212725"/>
          </a:xfrm>
          <a:custGeom>
            <a:avLst/>
            <a:gdLst/>
            <a:ahLst/>
            <a:cxnLst/>
            <a:rect l="l" t="t" r="r" b="b"/>
            <a:pathLst>
              <a:path w="333375" h="212725">
                <a:moveTo>
                  <a:pt x="0" y="212577"/>
                </a:moveTo>
                <a:lnTo>
                  <a:pt x="333098" y="212577"/>
                </a:lnTo>
                <a:lnTo>
                  <a:pt x="333098" y="0"/>
                </a:lnTo>
                <a:lnTo>
                  <a:pt x="0" y="0"/>
                </a:lnTo>
                <a:lnTo>
                  <a:pt x="0" y="212577"/>
                </a:lnTo>
                <a:close/>
              </a:path>
            </a:pathLst>
          </a:custGeom>
          <a:ln w="13482">
            <a:solidFill>
              <a:srgbClr val="37548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8858779" y="4641323"/>
            <a:ext cx="98425" cy="121285"/>
          </a:xfrm>
          <a:custGeom>
            <a:avLst/>
            <a:gdLst/>
            <a:ahLst/>
            <a:cxnLst/>
            <a:rect l="l" t="t" r="r" b="b"/>
            <a:pathLst>
              <a:path w="98425" h="121285">
                <a:moveTo>
                  <a:pt x="81339" y="0"/>
                </a:moveTo>
                <a:lnTo>
                  <a:pt x="16784" y="0"/>
                </a:lnTo>
                <a:lnTo>
                  <a:pt x="11621" y="2744"/>
                </a:lnTo>
                <a:lnTo>
                  <a:pt x="6457" y="6859"/>
                </a:lnTo>
                <a:lnTo>
                  <a:pt x="2583" y="12344"/>
                </a:lnTo>
                <a:lnTo>
                  <a:pt x="0" y="19204"/>
                </a:lnTo>
                <a:lnTo>
                  <a:pt x="0" y="120690"/>
                </a:lnTo>
                <a:lnTo>
                  <a:pt x="98124" y="120690"/>
                </a:lnTo>
                <a:lnTo>
                  <a:pt x="98124" y="19204"/>
                </a:lnTo>
                <a:lnTo>
                  <a:pt x="95540" y="12344"/>
                </a:lnTo>
                <a:lnTo>
                  <a:pt x="91667" y="6859"/>
                </a:lnTo>
                <a:lnTo>
                  <a:pt x="86503" y="2744"/>
                </a:lnTo>
                <a:lnTo>
                  <a:pt x="813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8858779" y="4641323"/>
            <a:ext cx="98425" cy="121285"/>
          </a:xfrm>
          <a:custGeom>
            <a:avLst/>
            <a:gdLst/>
            <a:ahLst/>
            <a:cxnLst/>
            <a:rect l="l" t="t" r="r" b="b"/>
            <a:pathLst>
              <a:path w="98425" h="121285">
                <a:moveTo>
                  <a:pt x="0" y="120690"/>
                </a:moveTo>
                <a:lnTo>
                  <a:pt x="0" y="120690"/>
                </a:lnTo>
                <a:lnTo>
                  <a:pt x="0" y="19204"/>
                </a:lnTo>
                <a:lnTo>
                  <a:pt x="2583" y="12344"/>
                </a:lnTo>
                <a:lnTo>
                  <a:pt x="6457" y="6859"/>
                </a:lnTo>
                <a:lnTo>
                  <a:pt x="11621" y="2744"/>
                </a:lnTo>
                <a:lnTo>
                  <a:pt x="16784" y="0"/>
                </a:lnTo>
                <a:lnTo>
                  <a:pt x="21948" y="0"/>
                </a:lnTo>
                <a:lnTo>
                  <a:pt x="52553" y="0"/>
                </a:lnTo>
                <a:lnTo>
                  <a:pt x="68269" y="0"/>
                </a:lnTo>
                <a:lnTo>
                  <a:pt x="74059" y="0"/>
                </a:lnTo>
                <a:lnTo>
                  <a:pt x="74886" y="0"/>
                </a:lnTo>
                <a:lnTo>
                  <a:pt x="81339" y="0"/>
                </a:lnTo>
                <a:lnTo>
                  <a:pt x="86503" y="2744"/>
                </a:lnTo>
                <a:lnTo>
                  <a:pt x="91667" y="6859"/>
                </a:lnTo>
                <a:lnTo>
                  <a:pt x="95540" y="12344"/>
                </a:lnTo>
                <a:lnTo>
                  <a:pt x="98124" y="19204"/>
                </a:lnTo>
                <a:lnTo>
                  <a:pt x="98124" y="26059"/>
                </a:lnTo>
                <a:lnTo>
                  <a:pt x="98124" y="80768"/>
                </a:lnTo>
                <a:lnTo>
                  <a:pt x="98124" y="108861"/>
                </a:lnTo>
                <a:lnTo>
                  <a:pt x="98124" y="119211"/>
                </a:lnTo>
                <a:lnTo>
                  <a:pt x="98124" y="120690"/>
                </a:lnTo>
                <a:lnTo>
                  <a:pt x="0" y="120690"/>
                </a:lnTo>
                <a:close/>
              </a:path>
            </a:pathLst>
          </a:custGeom>
          <a:ln w="13230">
            <a:solidFill>
              <a:srgbClr val="37548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8770986" y="4607038"/>
            <a:ext cx="64769" cy="67310"/>
          </a:xfrm>
          <a:custGeom>
            <a:avLst/>
            <a:gdLst/>
            <a:ahLst/>
            <a:cxnLst/>
            <a:rect l="l" t="t" r="r" b="b"/>
            <a:pathLst>
              <a:path w="64770" h="67310">
                <a:moveTo>
                  <a:pt x="0" y="67203"/>
                </a:moveTo>
                <a:lnTo>
                  <a:pt x="64555" y="67203"/>
                </a:lnTo>
                <a:lnTo>
                  <a:pt x="64555" y="0"/>
                </a:lnTo>
                <a:lnTo>
                  <a:pt x="0" y="0"/>
                </a:lnTo>
                <a:lnTo>
                  <a:pt x="0" y="67203"/>
                </a:lnTo>
                <a:close/>
              </a:path>
            </a:pathLst>
          </a:custGeom>
          <a:ln w="13296">
            <a:solidFill>
              <a:srgbClr val="37548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8980142" y="4607038"/>
            <a:ext cx="64769" cy="67310"/>
          </a:xfrm>
          <a:custGeom>
            <a:avLst/>
            <a:gdLst/>
            <a:ahLst/>
            <a:cxnLst/>
            <a:rect l="l" t="t" r="r" b="b"/>
            <a:pathLst>
              <a:path w="64770" h="67310">
                <a:moveTo>
                  <a:pt x="0" y="67203"/>
                </a:moveTo>
                <a:lnTo>
                  <a:pt x="64555" y="67203"/>
                </a:lnTo>
                <a:lnTo>
                  <a:pt x="64555" y="0"/>
                </a:lnTo>
                <a:lnTo>
                  <a:pt x="0" y="0"/>
                </a:lnTo>
                <a:lnTo>
                  <a:pt x="0" y="67203"/>
                </a:lnTo>
                <a:close/>
              </a:path>
            </a:pathLst>
          </a:custGeom>
          <a:ln w="13296">
            <a:solidFill>
              <a:srgbClr val="37548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8698586" y="4442764"/>
            <a:ext cx="418512" cy="136540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1319783" y="5053584"/>
            <a:ext cx="487679" cy="147827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1346760" y="4350717"/>
            <a:ext cx="219537" cy="64535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1346771" y="4669921"/>
            <a:ext cx="219514" cy="76942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1354191" y="4407818"/>
            <a:ext cx="205104" cy="269875"/>
          </a:xfrm>
          <a:custGeom>
            <a:avLst/>
            <a:gdLst/>
            <a:ahLst/>
            <a:cxnLst/>
            <a:rect l="l" t="t" r="r" b="b"/>
            <a:pathLst>
              <a:path w="205105" h="269875">
                <a:moveTo>
                  <a:pt x="204675" y="0"/>
                </a:moveTo>
                <a:lnTo>
                  <a:pt x="0" y="0"/>
                </a:lnTo>
                <a:lnTo>
                  <a:pt x="0" y="269522"/>
                </a:lnTo>
                <a:lnTo>
                  <a:pt x="204675" y="269522"/>
                </a:lnTo>
                <a:lnTo>
                  <a:pt x="204675" y="0"/>
                </a:lnTo>
                <a:close/>
              </a:path>
            </a:pathLst>
          </a:custGeom>
          <a:solidFill>
            <a:srgbClr val="A8C5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1354191" y="4407818"/>
            <a:ext cx="205104" cy="269875"/>
          </a:xfrm>
          <a:custGeom>
            <a:avLst/>
            <a:gdLst/>
            <a:ahLst/>
            <a:cxnLst/>
            <a:rect l="l" t="t" r="r" b="b"/>
            <a:pathLst>
              <a:path w="205105" h="269875">
                <a:moveTo>
                  <a:pt x="0" y="269522"/>
                </a:moveTo>
                <a:lnTo>
                  <a:pt x="204675" y="269522"/>
                </a:lnTo>
                <a:lnTo>
                  <a:pt x="204675" y="0"/>
                </a:lnTo>
                <a:lnTo>
                  <a:pt x="0" y="0"/>
                </a:lnTo>
                <a:lnTo>
                  <a:pt x="0" y="269522"/>
                </a:lnTo>
                <a:close/>
              </a:path>
            </a:pathLst>
          </a:custGeom>
          <a:ln w="14353">
            <a:solidFill>
              <a:srgbClr val="37548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1445417" y="4496003"/>
            <a:ext cx="228600" cy="344170"/>
          </a:xfrm>
          <a:custGeom>
            <a:avLst/>
            <a:gdLst/>
            <a:ahLst/>
            <a:cxnLst/>
            <a:rect l="l" t="t" r="r" b="b"/>
            <a:pathLst>
              <a:path w="228600" h="344170">
                <a:moveTo>
                  <a:pt x="228067" y="0"/>
                </a:moveTo>
                <a:lnTo>
                  <a:pt x="0" y="0"/>
                </a:lnTo>
                <a:lnTo>
                  <a:pt x="0" y="316720"/>
                </a:lnTo>
                <a:lnTo>
                  <a:pt x="21054" y="344045"/>
                </a:lnTo>
                <a:lnTo>
                  <a:pt x="44442" y="312993"/>
                </a:lnTo>
                <a:lnTo>
                  <a:pt x="66666" y="344045"/>
                </a:lnTo>
                <a:lnTo>
                  <a:pt x="90057" y="312993"/>
                </a:lnTo>
                <a:lnTo>
                  <a:pt x="113449" y="344045"/>
                </a:lnTo>
                <a:lnTo>
                  <a:pt x="136841" y="312993"/>
                </a:lnTo>
                <a:lnTo>
                  <a:pt x="160233" y="344045"/>
                </a:lnTo>
                <a:lnTo>
                  <a:pt x="183624" y="312993"/>
                </a:lnTo>
                <a:lnTo>
                  <a:pt x="207016" y="344045"/>
                </a:lnTo>
                <a:lnTo>
                  <a:pt x="228067" y="316720"/>
                </a:lnTo>
                <a:lnTo>
                  <a:pt x="22806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1445417" y="4496003"/>
            <a:ext cx="228600" cy="344170"/>
          </a:xfrm>
          <a:custGeom>
            <a:avLst/>
            <a:gdLst/>
            <a:ahLst/>
            <a:cxnLst/>
            <a:rect l="l" t="t" r="r" b="b"/>
            <a:pathLst>
              <a:path w="228600" h="344170">
                <a:moveTo>
                  <a:pt x="0" y="0"/>
                </a:moveTo>
                <a:lnTo>
                  <a:pt x="0" y="316720"/>
                </a:lnTo>
                <a:lnTo>
                  <a:pt x="21054" y="344045"/>
                </a:lnTo>
                <a:lnTo>
                  <a:pt x="44442" y="312993"/>
                </a:lnTo>
                <a:lnTo>
                  <a:pt x="66666" y="344045"/>
                </a:lnTo>
                <a:lnTo>
                  <a:pt x="90057" y="312993"/>
                </a:lnTo>
                <a:lnTo>
                  <a:pt x="113449" y="344045"/>
                </a:lnTo>
                <a:lnTo>
                  <a:pt x="136841" y="312993"/>
                </a:lnTo>
                <a:lnTo>
                  <a:pt x="160233" y="344045"/>
                </a:lnTo>
                <a:lnTo>
                  <a:pt x="183624" y="312993"/>
                </a:lnTo>
                <a:lnTo>
                  <a:pt x="207016" y="344045"/>
                </a:lnTo>
                <a:lnTo>
                  <a:pt x="228067" y="316720"/>
                </a:lnTo>
                <a:lnTo>
                  <a:pt x="228067" y="0"/>
                </a:lnTo>
                <a:lnTo>
                  <a:pt x="0" y="0"/>
                </a:lnTo>
                <a:close/>
              </a:path>
            </a:pathLst>
          </a:custGeom>
          <a:ln w="14300">
            <a:solidFill>
              <a:srgbClr val="37548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1487523" y="4574251"/>
            <a:ext cx="144145" cy="15240"/>
          </a:xfrm>
          <a:custGeom>
            <a:avLst/>
            <a:gdLst/>
            <a:ahLst/>
            <a:cxnLst/>
            <a:rect l="l" t="t" r="r" b="b"/>
            <a:pathLst>
              <a:path w="144144" h="15239">
                <a:moveTo>
                  <a:pt x="143855" y="0"/>
                </a:moveTo>
                <a:lnTo>
                  <a:pt x="0" y="0"/>
                </a:lnTo>
                <a:lnTo>
                  <a:pt x="0" y="14904"/>
                </a:lnTo>
                <a:lnTo>
                  <a:pt x="143855" y="14904"/>
                </a:lnTo>
                <a:lnTo>
                  <a:pt x="143855" y="0"/>
                </a:lnTo>
                <a:close/>
              </a:path>
            </a:pathLst>
          </a:custGeom>
          <a:solidFill>
            <a:srgbClr val="3754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1487523" y="4647529"/>
            <a:ext cx="144145" cy="15240"/>
          </a:xfrm>
          <a:custGeom>
            <a:avLst/>
            <a:gdLst/>
            <a:ahLst/>
            <a:cxnLst/>
            <a:rect l="l" t="t" r="r" b="b"/>
            <a:pathLst>
              <a:path w="144144" h="15239">
                <a:moveTo>
                  <a:pt x="143855" y="0"/>
                </a:moveTo>
                <a:lnTo>
                  <a:pt x="0" y="0"/>
                </a:lnTo>
                <a:lnTo>
                  <a:pt x="0" y="14904"/>
                </a:lnTo>
                <a:lnTo>
                  <a:pt x="143855" y="14904"/>
                </a:lnTo>
                <a:lnTo>
                  <a:pt x="143855" y="0"/>
                </a:lnTo>
                <a:close/>
              </a:path>
            </a:pathLst>
          </a:custGeom>
          <a:solidFill>
            <a:srgbClr val="3754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1487523" y="4722054"/>
            <a:ext cx="144145" cy="15240"/>
          </a:xfrm>
          <a:custGeom>
            <a:avLst/>
            <a:gdLst/>
            <a:ahLst/>
            <a:cxnLst/>
            <a:rect l="l" t="t" r="r" b="b"/>
            <a:pathLst>
              <a:path w="144144" h="15239">
                <a:moveTo>
                  <a:pt x="143855" y="0"/>
                </a:moveTo>
                <a:lnTo>
                  <a:pt x="0" y="0"/>
                </a:lnTo>
                <a:lnTo>
                  <a:pt x="0" y="14904"/>
                </a:lnTo>
                <a:lnTo>
                  <a:pt x="143855" y="14904"/>
                </a:lnTo>
                <a:lnTo>
                  <a:pt x="143855" y="0"/>
                </a:lnTo>
                <a:close/>
              </a:path>
            </a:pathLst>
          </a:custGeom>
          <a:solidFill>
            <a:srgbClr val="3754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7086345" y="3682238"/>
            <a:ext cx="487679" cy="147827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7086345" y="3842258"/>
            <a:ext cx="487679" cy="147827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153972" y="5317490"/>
            <a:ext cx="278892" cy="112775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362710" y="5317490"/>
            <a:ext cx="278891" cy="112775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573022" y="5317490"/>
            <a:ext cx="371855" cy="112775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1304797" y="5500370"/>
            <a:ext cx="278891" cy="112775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1513586" y="5500370"/>
            <a:ext cx="278892" cy="112775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7025893" y="4063238"/>
            <a:ext cx="371855" cy="112775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7327645" y="4063238"/>
            <a:ext cx="278892" cy="112775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6862826" y="4246118"/>
            <a:ext cx="278892" cy="112776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7071614" y="4246118"/>
            <a:ext cx="185927" cy="112776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7190485" y="4246118"/>
            <a:ext cx="371855" cy="112776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7490714" y="4246118"/>
            <a:ext cx="278892" cy="112776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7178968" y="3185658"/>
            <a:ext cx="189865" cy="45720"/>
          </a:xfrm>
          <a:custGeom>
            <a:avLst/>
            <a:gdLst/>
            <a:ahLst/>
            <a:cxnLst/>
            <a:rect l="l" t="t" r="r" b="b"/>
            <a:pathLst>
              <a:path w="189865" h="45719">
                <a:moveTo>
                  <a:pt x="189465" y="0"/>
                </a:moveTo>
                <a:lnTo>
                  <a:pt x="0" y="0"/>
                </a:lnTo>
                <a:lnTo>
                  <a:pt x="0" y="45279"/>
                </a:lnTo>
                <a:lnTo>
                  <a:pt x="189465" y="45279"/>
                </a:lnTo>
                <a:lnTo>
                  <a:pt x="189465" y="0"/>
                </a:lnTo>
                <a:close/>
              </a:path>
            </a:pathLst>
          </a:custGeom>
          <a:solidFill>
            <a:srgbClr val="A8C5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7178968" y="3230938"/>
            <a:ext cx="189865" cy="276860"/>
          </a:xfrm>
          <a:custGeom>
            <a:avLst/>
            <a:gdLst/>
            <a:ahLst/>
            <a:cxnLst/>
            <a:rect l="l" t="t" r="r" b="b"/>
            <a:pathLst>
              <a:path w="189865" h="276860">
                <a:moveTo>
                  <a:pt x="119162" y="129543"/>
                </a:moveTo>
                <a:lnTo>
                  <a:pt x="70307" y="129543"/>
                </a:lnTo>
                <a:lnTo>
                  <a:pt x="53625" y="250286"/>
                </a:lnTo>
                <a:lnTo>
                  <a:pt x="54183" y="254413"/>
                </a:lnTo>
                <a:lnTo>
                  <a:pt x="58093" y="263492"/>
                </a:lnTo>
                <a:lnTo>
                  <a:pt x="68706" y="272571"/>
                </a:lnTo>
                <a:lnTo>
                  <a:pt x="89373" y="276698"/>
                </a:lnTo>
                <a:lnTo>
                  <a:pt x="101290" y="276698"/>
                </a:lnTo>
                <a:lnTo>
                  <a:pt x="121957" y="272571"/>
                </a:lnTo>
                <a:lnTo>
                  <a:pt x="132570" y="263492"/>
                </a:lnTo>
                <a:lnTo>
                  <a:pt x="136480" y="254413"/>
                </a:lnTo>
                <a:lnTo>
                  <a:pt x="137038" y="250286"/>
                </a:lnTo>
                <a:lnTo>
                  <a:pt x="119162" y="129543"/>
                </a:lnTo>
                <a:close/>
              </a:path>
              <a:path w="189865" h="276860">
                <a:moveTo>
                  <a:pt x="189469" y="0"/>
                </a:moveTo>
                <a:lnTo>
                  <a:pt x="0" y="0"/>
                </a:lnTo>
                <a:lnTo>
                  <a:pt x="1564" y="18119"/>
                </a:lnTo>
                <a:lnTo>
                  <a:pt x="8938" y="59113"/>
                </a:lnTo>
                <a:lnTo>
                  <a:pt x="26143" y="102936"/>
                </a:lnTo>
                <a:lnTo>
                  <a:pt x="57200" y="129543"/>
                </a:lnTo>
                <a:lnTo>
                  <a:pt x="132269" y="129543"/>
                </a:lnTo>
                <a:lnTo>
                  <a:pt x="163325" y="102936"/>
                </a:lnTo>
                <a:lnTo>
                  <a:pt x="180530" y="59113"/>
                </a:lnTo>
                <a:lnTo>
                  <a:pt x="187904" y="18119"/>
                </a:lnTo>
                <a:lnTo>
                  <a:pt x="1894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7178968" y="3230937"/>
            <a:ext cx="189865" cy="276860"/>
          </a:xfrm>
          <a:custGeom>
            <a:avLst/>
            <a:gdLst/>
            <a:ahLst/>
            <a:cxnLst/>
            <a:rect l="l" t="t" r="r" b="b"/>
            <a:pathLst>
              <a:path w="189865" h="276860">
                <a:moveTo>
                  <a:pt x="189469" y="0"/>
                </a:moveTo>
                <a:lnTo>
                  <a:pt x="79932" y="0"/>
                </a:lnTo>
                <a:lnTo>
                  <a:pt x="23683" y="0"/>
                </a:lnTo>
                <a:lnTo>
                  <a:pt x="2960" y="0"/>
                </a:lnTo>
                <a:lnTo>
                  <a:pt x="0" y="0"/>
                </a:lnTo>
                <a:lnTo>
                  <a:pt x="1564" y="18119"/>
                </a:lnTo>
                <a:lnTo>
                  <a:pt x="8938" y="59113"/>
                </a:lnTo>
                <a:lnTo>
                  <a:pt x="26143" y="102936"/>
                </a:lnTo>
                <a:lnTo>
                  <a:pt x="57200" y="129543"/>
                </a:lnTo>
                <a:lnTo>
                  <a:pt x="70307" y="129543"/>
                </a:lnTo>
                <a:lnTo>
                  <a:pt x="60662" y="199348"/>
                </a:lnTo>
                <a:lnTo>
                  <a:pt x="55710" y="235193"/>
                </a:lnTo>
                <a:lnTo>
                  <a:pt x="53885" y="248399"/>
                </a:lnTo>
                <a:lnTo>
                  <a:pt x="53625" y="250286"/>
                </a:lnTo>
                <a:lnTo>
                  <a:pt x="54183" y="254413"/>
                </a:lnTo>
                <a:lnTo>
                  <a:pt x="58093" y="263492"/>
                </a:lnTo>
                <a:lnTo>
                  <a:pt x="68706" y="272571"/>
                </a:lnTo>
                <a:lnTo>
                  <a:pt x="89373" y="276698"/>
                </a:lnTo>
                <a:lnTo>
                  <a:pt x="101290" y="276698"/>
                </a:lnTo>
                <a:lnTo>
                  <a:pt x="121957" y="272571"/>
                </a:lnTo>
                <a:lnTo>
                  <a:pt x="132570" y="263492"/>
                </a:lnTo>
                <a:lnTo>
                  <a:pt x="136480" y="254413"/>
                </a:lnTo>
                <a:lnTo>
                  <a:pt x="137038" y="250286"/>
                </a:lnTo>
                <a:lnTo>
                  <a:pt x="126703" y="180482"/>
                </a:lnTo>
                <a:lnTo>
                  <a:pt x="121396" y="144636"/>
                </a:lnTo>
                <a:lnTo>
                  <a:pt x="119441" y="131430"/>
                </a:lnTo>
                <a:lnTo>
                  <a:pt x="119162" y="129543"/>
                </a:lnTo>
                <a:lnTo>
                  <a:pt x="132269" y="129543"/>
                </a:lnTo>
                <a:lnTo>
                  <a:pt x="163325" y="102936"/>
                </a:lnTo>
                <a:lnTo>
                  <a:pt x="180530" y="59113"/>
                </a:lnTo>
                <a:lnTo>
                  <a:pt x="187904" y="18119"/>
                </a:lnTo>
                <a:lnTo>
                  <a:pt x="189469" y="0"/>
                </a:lnTo>
                <a:close/>
              </a:path>
            </a:pathLst>
          </a:custGeom>
          <a:ln w="14552">
            <a:solidFill>
              <a:srgbClr val="37548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7134880" y="2980628"/>
            <a:ext cx="281305" cy="196850"/>
          </a:xfrm>
          <a:custGeom>
            <a:avLst/>
            <a:gdLst/>
            <a:ahLst/>
            <a:cxnLst/>
            <a:rect l="l" t="t" r="r" b="b"/>
            <a:pathLst>
              <a:path w="281304" h="196850">
                <a:moveTo>
                  <a:pt x="257385" y="0"/>
                </a:moveTo>
                <a:lnTo>
                  <a:pt x="22640" y="0"/>
                </a:lnTo>
                <a:lnTo>
                  <a:pt x="13573" y="1987"/>
                </a:lnTo>
                <a:lnTo>
                  <a:pt x="6404" y="7396"/>
                </a:lnTo>
                <a:lnTo>
                  <a:pt x="1694" y="15400"/>
                </a:lnTo>
                <a:lnTo>
                  <a:pt x="0" y="25171"/>
                </a:lnTo>
                <a:lnTo>
                  <a:pt x="0" y="172327"/>
                </a:lnTo>
                <a:lnTo>
                  <a:pt x="1694" y="181367"/>
                </a:lnTo>
                <a:lnTo>
                  <a:pt x="6404" y="188993"/>
                </a:lnTo>
                <a:lnTo>
                  <a:pt x="13573" y="194260"/>
                </a:lnTo>
                <a:lnTo>
                  <a:pt x="22640" y="196226"/>
                </a:lnTo>
                <a:lnTo>
                  <a:pt x="257385" y="196226"/>
                </a:lnTo>
                <a:lnTo>
                  <a:pt x="266640" y="194260"/>
                </a:lnTo>
                <a:lnTo>
                  <a:pt x="274218" y="188993"/>
                </a:lnTo>
                <a:lnTo>
                  <a:pt x="279337" y="181367"/>
                </a:lnTo>
                <a:lnTo>
                  <a:pt x="281217" y="172327"/>
                </a:lnTo>
                <a:lnTo>
                  <a:pt x="281217" y="25171"/>
                </a:lnTo>
                <a:lnTo>
                  <a:pt x="279337" y="15400"/>
                </a:lnTo>
                <a:lnTo>
                  <a:pt x="274218" y="7396"/>
                </a:lnTo>
                <a:lnTo>
                  <a:pt x="266640" y="1987"/>
                </a:lnTo>
                <a:lnTo>
                  <a:pt x="25738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7134880" y="2980628"/>
            <a:ext cx="281305" cy="196850"/>
          </a:xfrm>
          <a:custGeom>
            <a:avLst/>
            <a:gdLst/>
            <a:ahLst/>
            <a:cxnLst/>
            <a:rect l="l" t="t" r="r" b="b"/>
            <a:pathLst>
              <a:path w="281304" h="196850">
                <a:moveTo>
                  <a:pt x="281217" y="172327"/>
                </a:moveTo>
                <a:lnTo>
                  <a:pt x="279337" y="181367"/>
                </a:lnTo>
                <a:lnTo>
                  <a:pt x="274218" y="188993"/>
                </a:lnTo>
                <a:lnTo>
                  <a:pt x="266640" y="194260"/>
                </a:lnTo>
                <a:lnTo>
                  <a:pt x="257385" y="196226"/>
                </a:lnTo>
                <a:lnTo>
                  <a:pt x="121673" y="196226"/>
                </a:lnTo>
                <a:lnTo>
                  <a:pt x="51983" y="196226"/>
                </a:lnTo>
                <a:lnTo>
                  <a:pt x="26308" y="196226"/>
                </a:lnTo>
                <a:lnTo>
                  <a:pt x="22640" y="196226"/>
                </a:lnTo>
                <a:lnTo>
                  <a:pt x="13573" y="194260"/>
                </a:lnTo>
                <a:lnTo>
                  <a:pt x="6404" y="188993"/>
                </a:lnTo>
                <a:lnTo>
                  <a:pt x="1694" y="181367"/>
                </a:lnTo>
                <a:lnTo>
                  <a:pt x="0" y="172327"/>
                </a:lnTo>
                <a:lnTo>
                  <a:pt x="0" y="87253"/>
                </a:lnTo>
                <a:lnTo>
                  <a:pt x="0" y="43566"/>
                </a:lnTo>
                <a:lnTo>
                  <a:pt x="0" y="27471"/>
                </a:lnTo>
                <a:lnTo>
                  <a:pt x="0" y="25171"/>
                </a:lnTo>
                <a:lnTo>
                  <a:pt x="1694" y="15400"/>
                </a:lnTo>
                <a:lnTo>
                  <a:pt x="6404" y="7396"/>
                </a:lnTo>
                <a:lnTo>
                  <a:pt x="13573" y="1987"/>
                </a:lnTo>
                <a:lnTo>
                  <a:pt x="22640" y="0"/>
                </a:lnTo>
                <a:lnTo>
                  <a:pt x="158352" y="0"/>
                </a:lnTo>
                <a:lnTo>
                  <a:pt x="228042" y="0"/>
                </a:lnTo>
                <a:lnTo>
                  <a:pt x="253717" y="0"/>
                </a:lnTo>
                <a:lnTo>
                  <a:pt x="257385" y="0"/>
                </a:lnTo>
                <a:lnTo>
                  <a:pt x="266640" y="1987"/>
                </a:lnTo>
                <a:lnTo>
                  <a:pt x="274218" y="7396"/>
                </a:lnTo>
                <a:lnTo>
                  <a:pt x="279337" y="15400"/>
                </a:lnTo>
                <a:lnTo>
                  <a:pt x="281217" y="25171"/>
                </a:lnTo>
                <a:lnTo>
                  <a:pt x="281217" y="172327"/>
                </a:lnTo>
                <a:close/>
              </a:path>
            </a:pathLst>
          </a:custGeom>
          <a:ln w="14833">
            <a:solidFill>
              <a:srgbClr val="37548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7171821" y="3020894"/>
            <a:ext cx="29209" cy="120014"/>
          </a:xfrm>
          <a:custGeom>
            <a:avLst/>
            <a:gdLst/>
            <a:ahLst/>
            <a:cxnLst/>
            <a:rect l="l" t="t" r="r" b="b"/>
            <a:pathLst>
              <a:path w="29209" h="120014">
                <a:moveTo>
                  <a:pt x="28598" y="0"/>
                </a:moveTo>
                <a:lnTo>
                  <a:pt x="0" y="0"/>
                </a:lnTo>
                <a:lnTo>
                  <a:pt x="0" y="119483"/>
                </a:lnTo>
                <a:lnTo>
                  <a:pt x="28598" y="119483"/>
                </a:lnTo>
                <a:lnTo>
                  <a:pt x="28598" y="0"/>
                </a:lnTo>
                <a:close/>
              </a:path>
            </a:pathLst>
          </a:custGeom>
          <a:solidFill>
            <a:srgbClr val="A8C5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7218291" y="3020894"/>
            <a:ext cx="6350" cy="120014"/>
          </a:xfrm>
          <a:custGeom>
            <a:avLst/>
            <a:gdLst/>
            <a:ahLst/>
            <a:cxnLst/>
            <a:rect l="l" t="t" r="r" b="b"/>
            <a:pathLst>
              <a:path w="6350" h="120014">
                <a:moveTo>
                  <a:pt x="5958" y="0"/>
                </a:moveTo>
                <a:lnTo>
                  <a:pt x="0" y="0"/>
                </a:lnTo>
                <a:lnTo>
                  <a:pt x="0" y="119483"/>
                </a:lnTo>
                <a:lnTo>
                  <a:pt x="5958" y="119483"/>
                </a:lnTo>
                <a:lnTo>
                  <a:pt x="5958" y="0"/>
                </a:lnTo>
                <a:close/>
              </a:path>
            </a:pathLst>
          </a:custGeom>
          <a:solidFill>
            <a:srgbClr val="A8C5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7234973" y="3020894"/>
            <a:ext cx="6350" cy="120014"/>
          </a:xfrm>
          <a:custGeom>
            <a:avLst/>
            <a:gdLst/>
            <a:ahLst/>
            <a:cxnLst/>
            <a:rect l="l" t="t" r="r" b="b"/>
            <a:pathLst>
              <a:path w="6350" h="120014">
                <a:moveTo>
                  <a:pt x="5958" y="0"/>
                </a:moveTo>
                <a:lnTo>
                  <a:pt x="0" y="0"/>
                </a:lnTo>
                <a:lnTo>
                  <a:pt x="0" y="119483"/>
                </a:lnTo>
                <a:lnTo>
                  <a:pt x="5958" y="119483"/>
                </a:lnTo>
                <a:lnTo>
                  <a:pt x="5958" y="0"/>
                </a:lnTo>
                <a:close/>
              </a:path>
            </a:pathLst>
          </a:custGeom>
          <a:solidFill>
            <a:srgbClr val="A8C5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7251659" y="3020894"/>
            <a:ext cx="6350" cy="120014"/>
          </a:xfrm>
          <a:custGeom>
            <a:avLst/>
            <a:gdLst/>
            <a:ahLst/>
            <a:cxnLst/>
            <a:rect l="l" t="t" r="r" b="b"/>
            <a:pathLst>
              <a:path w="6350" h="120014">
                <a:moveTo>
                  <a:pt x="5958" y="0"/>
                </a:moveTo>
                <a:lnTo>
                  <a:pt x="0" y="0"/>
                </a:lnTo>
                <a:lnTo>
                  <a:pt x="0" y="119483"/>
                </a:lnTo>
                <a:lnTo>
                  <a:pt x="5958" y="119483"/>
                </a:lnTo>
                <a:lnTo>
                  <a:pt x="5958" y="0"/>
                </a:lnTo>
                <a:close/>
              </a:path>
            </a:pathLst>
          </a:custGeom>
          <a:solidFill>
            <a:srgbClr val="A8C5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7374393" y="3020894"/>
            <a:ext cx="6350" cy="120014"/>
          </a:xfrm>
          <a:custGeom>
            <a:avLst/>
            <a:gdLst/>
            <a:ahLst/>
            <a:cxnLst/>
            <a:rect l="l" t="t" r="r" b="b"/>
            <a:pathLst>
              <a:path w="6350" h="120014">
                <a:moveTo>
                  <a:pt x="5958" y="0"/>
                </a:moveTo>
                <a:lnTo>
                  <a:pt x="0" y="0"/>
                </a:lnTo>
                <a:lnTo>
                  <a:pt x="0" y="119483"/>
                </a:lnTo>
                <a:lnTo>
                  <a:pt x="5958" y="119483"/>
                </a:lnTo>
                <a:lnTo>
                  <a:pt x="5958" y="0"/>
                </a:lnTo>
                <a:close/>
              </a:path>
            </a:pathLst>
          </a:custGeom>
          <a:solidFill>
            <a:srgbClr val="A8C5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7270722" y="3020894"/>
            <a:ext cx="12065" cy="120014"/>
          </a:xfrm>
          <a:custGeom>
            <a:avLst/>
            <a:gdLst/>
            <a:ahLst/>
            <a:cxnLst/>
            <a:rect l="l" t="t" r="r" b="b"/>
            <a:pathLst>
              <a:path w="12065" h="120014">
                <a:moveTo>
                  <a:pt x="11916" y="0"/>
                </a:moveTo>
                <a:lnTo>
                  <a:pt x="0" y="0"/>
                </a:lnTo>
                <a:lnTo>
                  <a:pt x="0" y="119483"/>
                </a:lnTo>
                <a:lnTo>
                  <a:pt x="11916" y="119483"/>
                </a:lnTo>
                <a:lnTo>
                  <a:pt x="11916" y="0"/>
                </a:lnTo>
                <a:close/>
              </a:path>
            </a:pathLst>
          </a:custGeom>
          <a:solidFill>
            <a:srgbClr val="A8C5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7295750" y="3020894"/>
            <a:ext cx="13335" cy="120014"/>
          </a:xfrm>
          <a:custGeom>
            <a:avLst/>
            <a:gdLst/>
            <a:ahLst/>
            <a:cxnLst/>
            <a:rect l="l" t="t" r="r" b="b"/>
            <a:pathLst>
              <a:path w="13334" h="120014">
                <a:moveTo>
                  <a:pt x="13107" y="0"/>
                </a:moveTo>
                <a:lnTo>
                  <a:pt x="0" y="0"/>
                </a:lnTo>
                <a:lnTo>
                  <a:pt x="0" y="119483"/>
                </a:lnTo>
                <a:lnTo>
                  <a:pt x="13107" y="119483"/>
                </a:lnTo>
                <a:lnTo>
                  <a:pt x="13107" y="0"/>
                </a:lnTo>
                <a:close/>
              </a:path>
            </a:pathLst>
          </a:custGeom>
          <a:solidFill>
            <a:srgbClr val="A8C5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7321963" y="3020894"/>
            <a:ext cx="38735" cy="120014"/>
          </a:xfrm>
          <a:custGeom>
            <a:avLst/>
            <a:gdLst/>
            <a:ahLst/>
            <a:cxnLst/>
            <a:rect l="l" t="t" r="r" b="b"/>
            <a:pathLst>
              <a:path w="38734" h="120014">
                <a:moveTo>
                  <a:pt x="38131" y="0"/>
                </a:moveTo>
                <a:lnTo>
                  <a:pt x="0" y="0"/>
                </a:lnTo>
                <a:lnTo>
                  <a:pt x="0" y="119483"/>
                </a:lnTo>
                <a:lnTo>
                  <a:pt x="38131" y="119483"/>
                </a:lnTo>
                <a:lnTo>
                  <a:pt x="38131" y="0"/>
                </a:lnTo>
                <a:close/>
              </a:path>
            </a:pathLst>
          </a:custGeom>
          <a:solidFill>
            <a:srgbClr val="A8C5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8618855" y="5290058"/>
            <a:ext cx="278892" cy="112775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8827643" y="5290058"/>
            <a:ext cx="464820" cy="112775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8378063" y="5411978"/>
            <a:ext cx="217931" cy="112775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8503031" y="5411978"/>
            <a:ext cx="329184" cy="112775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8762110" y="5411978"/>
            <a:ext cx="185927" cy="112775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8879458" y="5411978"/>
            <a:ext cx="278892" cy="112775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9089770" y="5411978"/>
            <a:ext cx="185927" cy="112775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9182734" y="5411978"/>
            <a:ext cx="79248" cy="112775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9222358" y="5411978"/>
            <a:ext cx="278892" cy="112775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9408286" y="5411978"/>
            <a:ext cx="64007" cy="112775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8618855" y="5716778"/>
            <a:ext cx="278892" cy="112775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8827643" y="5716778"/>
            <a:ext cx="464820" cy="112775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8294243" y="5838698"/>
            <a:ext cx="217931" cy="112776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8419210" y="5838698"/>
            <a:ext cx="329184" cy="112776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8678291" y="5838698"/>
            <a:ext cx="185927" cy="112776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8795639" y="5838698"/>
            <a:ext cx="278892" cy="112776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9005951" y="5838698"/>
            <a:ext cx="371855" cy="112776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9307703" y="5838698"/>
            <a:ext cx="278892" cy="112776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9493631" y="5838698"/>
            <a:ext cx="64007" cy="112776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3038220" y="3640582"/>
            <a:ext cx="278892" cy="112775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 txBox="1"/>
          <p:nvPr/>
        </p:nvSpPr>
        <p:spPr>
          <a:xfrm>
            <a:off x="3234308" y="3612641"/>
            <a:ext cx="59690" cy="147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ko-KR" altLang="en-US" sz="800" dirty="0">
                <a:solidFill>
                  <a:srgbClr val="252525"/>
                </a:solidFill>
                <a:latin typeface="맑은 고딕"/>
                <a:cs typeface="맑은 고딕"/>
              </a:rPr>
              <a:t>〮</a:t>
            </a:r>
            <a:endParaRPr sz="800" dirty="0">
              <a:latin typeface="맑은 고딕"/>
              <a:cs typeface="맑은 고딕"/>
            </a:endParaRPr>
          </a:p>
        </p:txBody>
      </p:sp>
      <p:sp>
        <p:nvSpPr>
          <p:cNvPr id="132" name="object 132"/>
          <p:cNvSpPr/>
          <p:nvPr/>
        </p:nvSpPr>
        <p:spPr>
          <a:xfrm>
            <a:off x="3306445" y="3640582"/>
            <a:ext cx="371855" cy="112775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3038220" y="3823461"/>
            <a:ext cx="371856" cy="112775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3339972" y="3823461"/>
            <a:ext cx="371855" cy="112775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2235707" y="2417318"/>
            <a:ext cx="438912" cy="112775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2604516" y="2417318"/>
            <a:ext cx="464819" cy="112775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2235707" y="2600198"/>
            <a:ext cx="345948" cy="112775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2488692" y="2600198"/>
            <a:ext cx="403859" cy="112775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2799588" y="2600198"/>
            <a:ext cx="330708" cy="112775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2235707" y="2783078"/>
            <a:ext cx="345948" cy="112775"/>
          </a:xfrm>
          <a:prstGeom prst="rect">
            <a:avLst/>
          </a:prstGeom>
          <a:blipFill>
            <a:blip r:embed="rId6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2511551" y="2783078"/>
            <a:ext cx="278892" cy="112775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2235707" y="2965958"/>
            <a:ext cx="438912" cy="112775"/>
          </a:xfrm>
          <a:prstGeom prst="rect">
            <a:avLst/>
          </a:prstGeom>
          <a:blipFill>
            <a:blip r:embed="rId7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2604516" y="2965958"/>
            <a:ext cx="278892" cy="112775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2235707" y="3148838"/>
            <a:ext cx="531876" cy="112775"/>
          </a:xfrm>
          <a:prstGeom prst="rect">
            <a:avLst/>
          </a:prstGeom>
          <a:blipFill>
            <a:blip r:embed="rId7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2695955" y="3148838"/>
            <a:ext cx="278892" cy="112775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2235707" y="3331718"/>
            <a:ext cx="531876" cy="112775"/>
          </a:xfrm>
          <a:prstGeom prst="rect">
            <a:avLst/>
          </a:prstGeom>
          <a:blipFill>
            <a:blip r:embed="rId7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2695955" y="3331718"/>
            <a:ext cx="278892" cy="112775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3923665" y="3306445"/>
            <a:ext cx="531876" cy="112775"/>
          </a:xfrm>
          <a:prstGeom prst="rect">
            <a:avLst/>
          </a:prstGeom>
          <a:blipFill>
            <a:blip r:embed="rId7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4383913" y="3306445"/>
            <a:ext cx="533400" cy="112775"/>
          </a:xfrm>
          <a:prstGeom prst="rect">
            <a:avLst/>
          </a:prstGeom>
          <a:blipFill>
            <a:blip r:embed="rId7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3923665" y="3489325"/>
            <a:ext cx="345948" cy="112775"/>
          </a:xfrm>
          <a:prstGeom prst="rect">
            <a:avLst/>
          </a:prstGeom>
          <a:blipFill>
            <a:blip r:embed="rId7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 txBox="1"/>
          <p:nvPr/>
        </p:nvSpPr>
        <p:spPr>
          <a:xfrm>
            <a:off x="4186809" y="3461385"/>
            <a:ext cx="59690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endParaRPr sz="800" dirty="0">
              <a:latin typeface="맑은 고딕"/>
              <a:cs typeface="맑은 고딕"/>
            </a:endParaRPr>
          </a:p>
        </p:txBody>
      </p:sp>
      <p:sp>
        <p:nvSpPr>
          <p:cNvPr id="153" name="object 153"/>
          <p:cNvSpPr/>
          <p:nvPr/>
        </p:nvSpPr>
        <p:spPr>
          <a:xfrm>
            <a:off x="4198153" y="3489325"/>
            <a:ext cx="278891" cy="112775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6604381" y="5171567"/>
            <a:ext cx="365759" cy="147828"/>
          </a:xfrm>
          <a:prstGeom prst="rect">
            <a:avLst/>
          </a:prstGeom>
          <a:blipFill>
            <a:blip r:embed="rId7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6848220" y="5171567"/>
            <a:ext cx="91440" cy="147828"/>
          </a:xfrm>
          <a:prstGeom prst="rect">
            <a:avLst/>
          </a:prstGeom>
          <a:blipFill>
            <a:blip r:embed="rId7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6893941" y="5171567"/>
            <a:ext cx="363474" cy="147828"/>
          </a:xfrm>
          <a:prstGeom prst="rect">
            <a:avLst/>
          </a:prstGeom>
          <a:blipFill>
            <a:blip r:embed="rId7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7136638" y="5171567"/>
            <a:ext cx="88392" cy="147828"/>
          </a:xfrm>
          <a:prstGeom prst="rect">
            <a:avLst/>
          </a:prstGeom>
          <a:blipFill>
            <a:blip r:embed="rId8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6519671" y="5332476"/>
            <a:ext cx="1411605" cy="401320"/>
          </a:xfrm>
          <a:custGeom>
            <a:avLst/>
            <a:gdLst/>
            <a:ahLst/>
            <a:cxnLst/>
            <a:rect l="l" t="t" r="r" b="b"/>
            <a:pathLst>
              <a:path w="1411604" h="401320">
                <a:moveTo>
                  <a:pt x="1411224" y="0"/>
                </a:moveTo>
                <a:lnTo>
                  <a:pt x="0" y="0"/>
                </a:lnTo>
                <a:lnTo>
                  <a:pt x="0" y="400812"/>
                </a:lnTo>
                <a:lnTo>
                  <a:pt x="1411224" y="400812"/>
                </a:lnTo>
                <a:lnTo>
                  <a:pt x="141122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6611366" y="5387086"/>
            <a:ext cx="345948" cy="112775"/>
          </a:xfrm>
          <a:prstGeom prst="rect">
            <a:avLst/>
          </a:prstGeom>
          <a:blipFill>
            <a:blip r:embed="rId8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6887591" y="5387086"/>
            <a:ext cx="344424" cy="112775"/>
          </a:xfrm>
          <a:prstGeom prst="rect">
            <a:avLst/>
          </a:prstGeom>
          <a:blipFill>
            <a:blip r:embed="rId8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7161910" y="5387086"/>
            <a:ext cx="185927" cy="112775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7305167" y="5387086"/>
            <a:ext cx="278892" cy="112775"/>
          </a:xfrm>
          <a:prstGeom prst="rect">
            <a:avLst/>
          </a:prstGeom>
          <a:blipFill>
            <a:blip r:embed="rId8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7515479" y="5387086"/>
            <a:ext cx="278892" cy="112775"/>
          </a:xfrm>
          <a:prstGeom prst="rect">
            <a:avLst/>
          </a:prstGeom>
          <a:blipFill>
            <a:blip r:embed="rId8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6611366" y="5569966"/>
            <a:ext cx="436879" cy="112775"/>
          </a:xfrm>
          <a:prstGeom prst="rect">
            <a:avLst/>
          </a:prstGeom>
          <a:blipFill>
            <a:blip r:embed="rId8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6980555" y="5569966"/>
            <a:ext cx="727709" cy="112775"/>
          </a:xfrm>
          <a:prstGeom prst="rect">
            <a:avLst/>
          </a:prstGeom>
          <a:blipFill>
            <a:blip r:embed="rId8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7640446" y="5569966"/>
            <a:ext cx="278892" cy="112775"/>
          </a:xfrm>
          <a:prstGeom prst="rect">
            <a:avLst/>
          </a:prstGeom>
          <a:blipFill>
            <a:blip r:embed="rId8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3523476" y="2193830"/>
            <a:ext cx="473709" cy="329565"/>
          </a:xfrm>
          <a:custGeom>
            <a:avLst/>
            <a:gdLst/>
            <a:ahLst/>
            <a:cxnLst/>
            <a:rect l="l" t="t" r="r" b="b"/>
            <a:pathLst>
              <a:path w="473710" h="329564">
                <a:moveTo>
                  <a:pt x="224113" y="0"/>
                </a:moveTo>
                <a:lnTo>
                  <a:pt x="180617" y="8574"/>
                </a:lnTo>
                <a:lnTo>
                  <a:pt x="144494" y="32127"/>
                </a:lnTo>
                <a:lnTo>
                  <a:pt x="118692" y="67402"/>
                </a:lnTo>
                <a:lnTo>
                  <a:pt x="106161" y="111145"/>
                </a:lnTo>
                <a:lnTo>
                  <a:pt x="102228" y="111145"/>
                </a:lnTo>
                <a:lnTo>
                  <a:pt x="62479" y="119697"/>
                </a:lnTo>
                <a:lnTo>
                  <a:pt x="29980" y="143098"/>
                </a:lnTo>
                <a:lnTo>
                  <a:pt x="8047" y="177960"/>
                </a:lnTo>
                <a:lnTo>
                  <a:pt x="0" y="220898"/>
                </a:lnTo>
                <a:lnTo>
                  <a:pt x="0" y="227846"/>
                </a:lnTo>
                <a:lnTo>
                  <a:pt x="7392" y="267723"/>
                </a:lnTo>
                <a:lnTo>
                  <a:pt x="27686" y="299915"/>
                </a:lnTo>
                <a:lnTo>
                  <a:pt x="58055" y="321426"/>
                </a:lnTo>
                <a:lnTo>
                  <a:pt x="95673" y="329262"/>
                </a:lnTo>
                <a:lnTo>
                  <a:pt x="377457" y="329262"/>
                </a:lnTo>
                <a:lnTo>
                  <a:pt x="414525" y="321426"/>
                </a:lnTo>
                <a:lnTo>
                  <a:pt x="444959" y="299915"/>
                </a:lnTo>
                <a:lnTo>
                  <a:pt x="465564" y="267723"/>
                </a:lnTo>
                <a:lnTo>
                  <a:pt x="473142" y="227846"/>
                </a:lnTo>
                <a:lnTo>
                  <a:pt x="468678" y="197063"/>
                </a:lnTo>
                <a:lnTo>
                  <a:pt x="456103" y="170188"/>
                </a:lnTo>
                <a:lnTo>
                  <a:pt x="436645" y="148524"/>
                </a:lnTo>
                <a:lnTo>
                  <a:pt x="411534" y="133370"/>
                </a:lnTo>
                <a:lnTo>
                  <a:pt x="402461" y="107930"/>
                </a:lnTo>
                <a:lnTo>
                  <a:pt x="386139" y="87177"/>
                </a:lnTo>
                <a:lnTo>
                  <a:pt x="364165" y="73196"/>
                </a:lnTo>
                <a:lnTo>
                  <a:pt x="338138" y="68073"/>
                </a:lnTo>
                <a:lnTo>
                  <a:pt x="335519" y="68073"/>
                </a:lnTo>
                <a:lnTo>
                  <a:pt x="332896" y="69465"/>
                </a:lnTo>
                <a:lnTo>
                  <a:pt x="328964" y="69465"/>
                </a:lnTo>
                <a:lnTo>
                  <a:pt x="311292" y="41028"/>
                </a:lnTo>
                <a:lnTo>
                  <a:pt x="286861" y="19103"/>
                </a:lnTo>
                <a:lnTo>
                  <a:pt x="257269" y="4992"/>
                </a:lnTo>
                <a:lnTo>
                  <a:pt x="2241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3523476" y="2193830"/>
            <a:ext cx="473709" cy="329565"/>
          </a:xfrm>
          <a:custGeom>
            <a:avLst/>
            <a:gdLst/>
            <a:ahLst/>
            <a:cxnLst/>
            <a:rect l="l" t="t" r="r" b="b"/>
            <a:pathLst>
              <a:path w="473710" h="329564">
                <a:moveTo>
                  <a:pt x="411534" y="133370"/>
                </a:moveTo>
                <a:lnTo>
                  <a:pt x="402461" y="107930"/>
                </a:lnTo>
                <a:lnTo>
                  <a:pt x="386139" y="87177"/>
                </a:lnTo>
                <a:lnTo>
                  <a:pt x="364165" y="73196"/>
                </a:lnTo>
                <a:lnTo>
                  <a:pt x="338138" y="68073"/>
                </a:lnTo>
                <a:lnTo>
                  <a:pt x="335519" y="68073"/>
                </a:lnTo>
                <a:lnTo>
                  <a:pt x="332896" y="69465"/>
                </a:lnTo>
                <a:lnTo>
                  <a:pt x="328964" y="69465"/>
                </a:lnTo>
                <a:lnTo>
                  <a:pt x="311292" y="41028"/>
                </a:lnTo>
                <a:lnTo>
                  <a:pt x="286861" y="19103"/>
                </a:lnTo>
                <a:lnTo>
                  <a:pt x="257269" y="4992"/>
                </a:lnTo>
                <a:lnTo>
                  <a:pt x="224113" y="0"/>
                </a:lnTo>
                <a:lnTo>
                  <a:pt x="180617" y="8574"/>
                </a:lnTo>
                <a:lnTo>
                  <a:pt x="144494" y="32127"/>
                </a:lnTo>
                <a:lnTo>
                  <a:pt x="118692" y="67402"/>
                </a:lnTo>
                <a:lnTo>
                  <a:pt x="106161" y="111145"/>
                </a:lnTo>
                <a:lnTo>
                  <a:pt x="104847" y="111145"/>
                </a:lnTo>
                <a:lnTo>
                  <a:pt x="103538" y="111145"/>
                </a:lnTo>
                <a:lnTo>
                  <a:pt x="102228" y="111145"/>
                </a:lnTo>
                <a:lnTo>
                  <a:pt x="62479" y="119697"/>
                </a:lnTo>
                <a:lnTo>
                  <a:pt x="29980" y="143098"/>
                </a:lnTo>
                <a:lnTo>
                  <a:pt x="8047" y="177960"/>
                </a:lnTo>
                <a:lnTo>
                  <a:pt x="0" y="220898"/>
                </a:lnTo>
                <a:lnTo>
                  <a:pt x="0" y="222285"/>
                </a:lnTo>
                <a:lnTo>
                  <a:pt x="0" y="223678"/>
                </a:lnTo>
                <a:lnTo>
                  <a:pt x="0" y="225066"/>
                </a:lnTo>
                <a:lnTo>
                  <a:pt x="0" y="226454"/>
                </a:lnTo>
                <a:lnTo>
                  <a:pt x="0" y="227846"/>
                </a:lnTo>
                <a:lnTo>
                  <a:pt x="7392" y="267723"/>
                </a:lnTo>
                <a:lnTo>
                  <a:pt x="27686" y="299915"/>
                </a:lnTo>
                <a:lnTo>
                  <a:pt x="58055" y="321426"/>
                </a:lnTo>
                <a:lnTo>
                  <a:pt x="95673" y="329262"/>
                </a:lnTo>
                <a:lnTo>
                  <a:pt x="258579" y="329262"/>
                </a:lnTo>
                <a:lnTo>
                  <a:pt x="342234" y="329262"/>
                </a:lnTo>
                <a:lnTo>
                  <a:pt x="373054" y="329262"/>
                </a:lnTo>
                <a:lnTo>
                  <a:pt x="377457" y="329262"/>
                </a:lnTo>
                <a:lnTo>
                  <a:pt x="414525" y="321426"/>
                </a:lnTo>
                <a:lnTo>
                  <a:pt x="444959" y="299915"/>
                </a:lnTo>
                <a:lnTo>
                  <a:pt x="465564" y="267723"/>
                </a:lnTo>
                <a:lnTo>
                  <a:pt x="473142" y="227846"/>
                </a:lnTo>
                <a:lnTo>
                  <a:pt x="468678" y="197063"/>
                </a:lnTo>
                <a:lnTo>
                  <a:pt x="456103" y="170188"/>
                </a:lnTo>
                <a:lnTo>
                  <a:pt x="436645" y="148524"/>
                </a:lnTo>
                <a:lnTo>
                  <a:pt x="411534" y="133370"/>
                </a:lnTo>
                <a:close/>
              </a:path>
            </a:pathLst>
          </a:custGeom>
          <a:ln w="16363">
            <a:solidFill>
              <a:srgbClr val="37548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3800978" y="2253691"/>
            <a:ext cx="143554" cy="97006"/>
          </a:xfrm>
          <a:prstGeom prst="rect">
            <a:avLst/>
          </a:prstGeom>
          <a:blipFill>
            <a:blip r:embed="rId8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3625705" y="2304975"/>
            <a:ext cx="73660" cy="32384"/>
          </a:xfrm>
          <a:custGeom>
            <a:avLst/>
            <a:gdLst/>
            <a:ahLst/>
            <a:cxnLst/>
            <a:rect l="l" t="t" r="r" b="b"/>
            <a:pathLst>
              <a:path w="73660" h="32385">
                <a:moveTo>
                  <a:pt x="0" y="0"/>
                </a:moveTo>
                <a:lnTo>
                  <a:pt x="73391" y="31950"/>
                </a:lnTo>
                <a:lnTo>
                  <a:pt x="58238" y="18752"/>
                </a:lnTo>
                <a:lnTo>
                  <a:pt x="40627" y="8681"/>
                </a:lnTo>
                <a:lnTo>
                  <a:pt x="21050" y="225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3625705" y="2304975"/>
            <a:ext cx="73660" cy="32384"/>
          </a:xfrm>
          <a:custGeom>
            <a:avLst/>
            <a:gdLst/>
            <a:ahLst/>
            <a:cxnLst/>
            <a:rect l="l" t="t" r="r" b="b"/>
            <a:pathLst>
              <a:path w="73660" h="32385">
                <a:moveTo>
                  <a:pt x="0" y="0"/>
                </a:moveTo>
                <a:lnTo>
                  <a:pt x="21050" y="2257"/>
                </a:lnTo>
                <a:lnTo>
                  <a:pt x="40627" y="8681"/>
                </a:lnTo>
                <a:lnTo>
                  <a:pt x="58238" y="18752"/>
                </a:lnTo>
                <a:lnTo>
                  <a:pt x="73391" y="31950"/>
                </a:lnTo>
              </a:path>
            </a:pathLst>
          </a:custGeom>
          <a:ln w="16521">
            <a:solidFill>
              <a:srgbClr val="37548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3639702" y="2386994"/>
            <a:ext cx="239370" cy="268030"/>
          </a:xfrm>
          <a:prstGeom prst="rect">
            <a:avLst/>
          </a:prstGeom>
          <a:blipFill>
            <a:blip r:embed="rId8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6055486" y="3669233"/>
            <a:ext cx="487680" cy="148132"/>
          </a:xfrm>
          <a:prstGeom prst="rect">
            <a:avLst/>
          </a:prstGeom>
          <a:blipFill>
            <a:blip r:embed="rId9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6081827" y="2966925"/>
            <a:ext cx="219537" cy="64535"/>
          </a:xfrm>
          <a:prstGeom prst="rect">
            <a:avLst/>
          </a:prstGeom>
          <a:blipFill>
            <a:blip r:embed="rId9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6081839" y="3286129"/>
            <a:ext cx="219514" cy="76942"/>
          </a:xfrm>
          <a:prstGeom prst="rect">
            <a:avLst/>
          </a:prstGeom>
          <a:blipFill>
            <a:blip r:embed="rId9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6089259" y="3024026"/>
            <a:ext cx="205104" cy="269875"/>
          </a:xfrm>
          <a:custGeom>
            <a:avLst/>
            <a:gdLst/>
            <a:ahLst/>
            <a:cxnLst/>
            <a:rect l="l" t="t" r="r" b="b"/>
            <a:pathLst>
              <a:path w="205104" h="269875">
                <a:moveTo>
                  <a:pt x="204675" y="0"/>
                </a:moveTo>
                <a:lnTo>
                  <a:pt x="0" y="0"/>
                </a:lnTo>
                <a:lnTo>
                  <a:pt x="0" y="269522"/>
                </a:lnTo>
                <a:lnTo>
                  <a:pt x="204675" y="269522"/>
                </a:lnTo>
                <a:lnTo>
                  <a:pt x="204675" y="0"/>
                </a:lnTo>
                <a:close/>
              </a:path>
            </a:pathLst>
          </a:custGeom>
          <a:solidFill>
            <a:srgbClr val="A8C5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6089259" y="3024026"/>
            <a:ext cx="205104" cy="269875"/>
          </a:xfrm>
          <a:custGeom>
            <a:avLst/>
            <a:gdLst/>
            <a:ahLst/>
            <a:cxnLst/>
            <a:rect l="l" t="t" r="r" b="b"/>
            <a:pathLst>
              <a:path w="205104" h="269875">
                <a:moveTo>
                  <a:pt x="0" y="269522"/>
                </a:moveTo>
                <a:lnTo>
                  <a:pt x="204675" y="269522"/>
                </a:lnTo>
                <a:lnTo>
                  <a:pt x="204675" y="0"/>
                </a:lnTo>
                <a:lnTo>
                  <a:pt x="0" y="0"/>
                </a:lnTo>
                <a:lnTo>
                  <a:pt x="0" y="269522"/>
                </a:lnTo>
                <a:close/>
              </a:path>
            </a:pathLst>
          </a:custGeom>
          <a:ln w="14353">
            <a:solidFill>
              <a:srgbClr val="37548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6180485" y="3112211"/>
            <a:ext cx="228600" cy="344170"/>
          </a:xfrm>
          <a:custGeom>
            <a:avLst/>
            <a:gdLst/>
            <a:ahLst/>
            <a:cxnLst/>
            <a:rect l="l" t="t" r="r" b="b"/>
            <a:pathLst>
              <a:path w="228600" h="344170">
                <a:moveTo>
                  <a:pt x="228067" y="0"/>
                </a:moveTo>
                <a:lnTo>
                  <a:pt x="0" y="0"/>
                </a:lnTo>
                <a:lnTo>
                  <a:pt x="0" y="316720"/>
                </a:lnTo>
                <a:lnTo>
                  <a:pt x="21054" y="344045"/>
                </a:lnTo>
                <a:lnTo>
                  <a:pt x="44442" y="312993"/>
                </a:lnTo>
                <a:lnTo>
                  <a:pt x="66666" y="344045"/>
                </a:lnTo>
                <a:lnTo>
                  <a:pt x="90057" y="312993"/>
                </a:lnTo>
                <a:lnTo>
                  <a:pt x="113449" y="344045"/>
                </a:lnTo>
                <a:lnTo>
                  <a:pt x="136841" y="312993"/>
                </a:lnTo>
                <a:lnTo>
                  <a:pt x="160233" y="344045"/>
                </a:lnTo>
                <a:lnTo>
                  <a:pt x="183624" y="312993"/>
                </a:lnTo>
                <a:lnTo>
                  <a:pt x="207016" y="344045"/>
                </a:lnTo>
                <a:lnTo>
                  <a:pt x="228067" y="316720"/>
                </a:lnTo>
                <a:lnTo>
                  <a:pt x="22806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6180485" y="3112211"/>
            <a:ext cx="228600" cy="344170"/>
          </a:xfrm>
          <a:custGeom>
            <a:avLst/>
            <a:gdLst/>
            <a:ahLst/>
            <a:cxnLst/>
            <a:rect l="l" t="t" r="r" b="b"/>
            <a:pathLst>
              <a:path w="228600" h="344170">
                <a:moveTo>
                  <a:pt x="0" y="0"/>
                </a:moveTo>
                <a:lnTo>
                  <a:pt x="0" y="316720"/>
                </a:lnTo>
                <a:lnTo>
                  <a:pt x="21054" y="344045"/>
                </a:lnTo>
                <a:lnTo>
                  <a:pt x="44442" y="312993"/>
                </a:lnTo>
                <a:lnTo>
                  <a:pt x="66666" y="344045"/>
                </a:lnTo>
                <a:lnTo>
                  <a:pt x="90057" y="312993"/>
                </a:lnTo>
                <a:lnTo>
                  <a:pt x="113449" y="344045"/>
                </a:lnTo>
                <a:lnTo>
                  <a:pt x="136841" y="312993"/>
                </a:lnTo>
                <a:lnTo>
                  <a:pt x="160233" y="344045"/>
                </a:lnTo>
                <a:lnTo>
                  <a:pt x="183624" y="312993"/>
                </a:lnTo>
                <a:lnTo>
                  <a:pt x="207016" y="344045"/>
                </a:lnTo>
                <a:lnTo>
                  <a:pt x="228067" y="316720"/>
                </a:lnTo>
                <a:lnTo>
                  <a:pt x="228067" y="0"/>
                </a:lnTo>
                <a:lnTo>
                  <a:pt x="0" y="0"/>
                </a:lnTo>
                <a:close/>
              </a:path>
            </a:pathLst>
          </a:custGeom>
          <a:ln w="14300">
            <a:solidFill>
              <a:srgbClr val="37548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6222591" y="3190459"/>
            <a:ext cx="144145" cy="15240"/>
          </a:xfrm>
          <a:custGeom>
            <a:avLst/>
            <a:gdLst/>
            <a:ahLst/>
            <a:cxnLst/>
            <a:rect l="l" t="t" r="r" b="b"/>
            <a:pathLst>
              <a:path w="144145" h="15239">
                <a:moveTo>
                  <a:pt x="143855" y="0"/>
                </a:moveTo>
                <a:lnTo>
                  <a:pt x="0" y="0"/>
                </a:lnTo>
                <a:lnTo>
                  <a:pt x="0" y="14904"/>
                </a:lnTo>
                <a:lnTo>
                  <a:pt x="143855" y="14904"/>
                </a:lnTo>
                <a:lnTo>
                  <a:pt x="143855" y="0"/>
                </a:lnTo>
                <a:close/>
              </a:path>
            </a:pathLst>
          </a:custGeom>
          <a:solidFill>
            <a:srgbClr val="3754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6222591" y="3263737"/>
            <a:ext cx="144145" cy="15240"/>
          </a:xfrm>
          <a:custGeom>
            <a:avLst/>
            <a:gdLst/>
            <a:ahLst/>
            <a:cxnLst/>
            <a:rect l="l" t="t" r="r" b="b"/>
            <a:pathLst>
              <a:path w="144145" h="15239">
                <a:moveTo>
                  <a:pt x="143855" y="0"/>
                </a:moveTo>
                <a:lnTo>
                  <a:pt x="0" y="0"/>
                </a:lnTo>
                <a:lnTo>
                  <a:pt x="0" y="14904"/>
                </a:lnTo>
                <a:lnTo>
                  <a:pt x="143855" y="14904"/>
                </a:lnTo>
                <a:lnTo>
                  <a:pt x="143855" y="0"/>
                </a:lnTo>
                <a:close/>
              </a:path>
            </a:pathLst>
          </a:custGeom>
          <a:solidFill>
            <a:srgbClr val="3754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6222591" y="3338262"/>
            <a:ext cx="144145" cy="15240"/>
          </a:xfrm>
          <a:custGeom>
            <a:avLst/>
            <a:gdLst/>
            <a:ahLst/>
            <a:cxnLst/>
            <a:rect l="l" t="t" r="r" b="b"/>
            <a:pathLst>
              <a:path w="144145" h="15239">
                <a:moveTo>
                  <a:pt x="143855" y="0"/>
                </a:moveTo>
                <a:lnTo>
                  <a:pt x="0" y="0"/>
                </a:lnTo>
                <a:lnTo>
                  <a:pt x="0" y="14904"/>
                </a:lnTo>
                <a:lnTo>
                  <a:pt x="143855" y="14904"/>
                </a:lnTo>
                <a:lnTo>
                  <a:pt x="143855" y="0"/>
                </a:lnTo>
                <a:close/>
              </a:path>
            </a:pathLst>
          </a:custGeom>
          <a:solidFill>
            <a:srgbClr val="3754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1923288" y="2261616"/>
            <a:ext cx="1483360" cy="76200"/>
          </a:xfrm>
          <a:custGeom>
            <a:avLst/>
            <a:gdLst/>
            <a:ahLst/>
            <a:cxnLst/>
            <a:rect l="l" t="t" r="r" b="b"/>
            <a:pathLst>
              <a:path w="1483360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44450"/>
                </a:lnTo>
                <a:lnTo>
                  <a:pt x="63500" y="44450"/>
                </a:lnTo>
                <a:lnTo>
                  <a:pt x="63500" y="31750"/>
                </a:lnTo>
                <a:lnTo>
                  <a:pt x="76200" y="31750"/>
                </a:lnTo>
                <a:lnTo>
                  <a:pt x="76200" y="0"/>
                </a:lnTo>
                <a:close/>
              </a:path>
              <a:path w="1483360" h="76200">
                <a:moveTo>
                  <a:pt x="76200" y="31750"/>
                </a:moveTo>
                <a:lnTo>
                  <a:pt x="63500" y="31750"/>
                </a:lnTo>
                <a:lnTo>
                  <a:pt x="63500" y="44450"/>
                </a:lnTo>
                <a:lnTo>
                  <a:pt x="76200" y="44450"/>
                </a:lnTo>
                <a:lnTo>
                  <a:pt x="76200" y="31750"/>
                </a:lnTo>
                <a:close/>
              </a:path>
              <a:path w="1483360" h="76200">
                <a:moveTo>
                  <a:pt x="114300" y="31750"/>
                </a:moveTo>
                <a:lnTo>
                  <a:pt x="76200" y="31750"/>
                </a:lnTo>
                <a:lnTo>
                  <a:pt x="76200" y="44450"/>
                </a:lnTo>
                <a:lnTo>
                  <a:pt x="114300" y="44450"/>
                </a:lnTo>
                <a:lnTo>
                  <a:pt x="114300" y="31750"/>
                </a:lnTo>
                <a:close/>
              </a:path>
              <a:path w="1483360" h="76200">
                <a:moveTo>
                  <a:pt x="203200" y="31750"/>
                </a:moveTo>
                <a:lnTo>
                  <a:pt x="152400" y="31750"/>
                </a:lnTo>
                <a:lnTo>
                  <a:pt x="152400" y="44450"/>
                </a:lnTo>
                <a:lnTo>
                  <a:pt x="203200" y="44450"/>
                </a:lnTo>
                <a:lnTo>
                  <a:pt x="203200" y="31750"/>
                </a:lnTo>
                <a:close/>
              </a:path>
              <a:path w="1483360" h="76200">
                <a:moveTo>
                  <a:pt x="292100" y="31750"/>
                </a:moveTo>
                <a:lnTo>
                  <a:pt x="241300" y="31750"/>
                </a:lnTo>
                <a:lnTo>
                  <a:pt x="241300" y="44450"/>
                </a:lnTo>
                <a:lnTo>
                  <a:pt x="292100" y="44450"/>
                </a:lnTo>
                <a:lnTo>
                  <a:pt x="292100" y="31750"/>
                </a:lnTo>
                <a:close/>
              </a:path>
              <a:path w="1483360" h="76200">
                <a:moveTo>
                  <a:pt x="381000" y="31750"/>
                </a:moveTo>
                <a:lnTo>
                  <a:pt x="330200" y="31750"/>
                </a:lnTo>
                <a:lnTo>
                  <a:pt x="330200" y="44450"/>
                </a:lnTo>
                <a:lnTo>
                  <a:pt x="381000" y="44450"/>
                </a:lnTo>
                <a:lnTo>
                  <a:pt x="381000" y="31750"/>
                </a:lnTo>
                <a:close/>
              </a:path>
              <a:path w="1483360" h="76200">
                <a:moveTo>
                  <a:pt x="469900" y="31750"/>
                </a:moveTo>
                <a:lnTo>
                  <a:pt x="419100" y="31750"/>
                </a:lnTo>
                <a:lnTo>
                  <a:pt x="419100" y="44450"/>
                </a:lnTo>
                <a:lnTo>
                  <a:pt x="469900" y="44450"/>
                </a:lnTo>
                <a:lnTo>
                  <a:pt x="469900" y="31750"/>
                </a:lnTo>
                <a:close/>
              </a:path>
              <a:path w="1483360" h="76200">
                <a:moveTo>
                  <a:pt x="558800" y="31750"/>
                </a:moveTo>
                <a:lnTo>
                  <a:pt x="508000" y="31750"/>
                </a:lnTo>
                <a:lnTo>
                  <a:pt x="508000" y="44450"/>
                </a:lnTo>
                <a:lnTo>
                  <a:pt x="558800" y="44450"/>
                </a:lnTo>
                <a:lnTo>
                  <a:pt x="558800" y="31750"/>
                </a:lnTo>
                <a:close/>
              </a:path>
              <a:path w="1483360" h="76200">
                <a:moveTo>
                  <a:pt x="647700" y="31750"/>
                </a:moveTo>
                <a:lnTo>
                  <a:pt x="596900" y="31750"/>
                </a:lnTo>
                <a:lnTo>
                  <a:pt x="596900" y="44450"/>
                </a:lnTo>
                <a:lnTo>
                  <a:pt x="647700" y="44450"/>
                </a:lnTo>
                <a:lnTo>
                  <a:pt x="647700" y="31750"/>
                </a:lnTo>
                <a:close/>
              </a:path>
              <a:path w="1483360" h="76200">
                <a:moveTo>
                  <a:pt x="736600" y="31750"/>
                </a:moveTo>
                <a:lnTo>
                  <a:pt x="685800" y="31750"/>
                </a:lnTo>
                <a:lnTo>
                  <a:pt x="685800" y="44450"/>
                </a:lnTo>
                <a:lnTo>
                  <a:pt x="736600" y="44450"/>
                </a:lnTo>
                <a:lnTo>
                  <a:pt x="736600" y="31750"/>
                </a:lnTo>
                <a:close/>
              </a:path>
              <a:path w="1483360" h="76200">
                <a:moveTo>
                  <a:pt x="825500" y="31750"/>
                </a:moveTo>
                <a:lnTo>
                  <a:pt x="774700" y="31750"/>
                </a:lnTo>
                <a:lnTo>
                  <a:pt x="774700" y="44450"/>
                </a:lnTo>
                <a:lnTo>
                  <a:pt x="825500" y="44450"/>
                </a:lnTo>
                <a:lnTo>
                  <a:pt x="825500" y="31750"/>
                </a:lnTo>
                <a:close/>
              </a:path>
              <a:path w="1483360" h="76200">
                <a:moveTo>
                  <a:pt x="914400" y="31750"/>
                </a:moveTo>
                <a:lnTo>
                  <a:pt x="863600" y="31750"/>
                </a:lnTo>
                <a:lnTo>
                  <a:pt x="863600" y="44450"/>
                </a:lnTo>
                <a:lnTo>
                  <a:pt x="914400" y="44450"/>
                </a:lnTo>
                <a:lnTo>
                  <a:pt x="914400" y="31750"/>
                </a:lnTo>
                <a:close/>
              </a:path>
              <a:path w="1483360" h="76200">
                <a:moveTo>
                  <a:pt x="1003300" y="31750"/>
                </a:moveTo>
                <a:lnTo>
                  <a:pt x="952500" y="31750"/>
                </a:lnTo>
                <a:lnTo>
                  <a:pt x="952500" y="44450"/>
                </a:lnTo>
                <a:lnTo>
                  <a:pt x="1003300" y="44450"/>
                </a:lnTo>
                <a:lnTo>
                  <a:pt x="1003300" y="31750"/>
                </a:lnTo>
                <a:close/>
              </a:path>
              <a:path w="1483360" h="76200">
                <a:moveTo>
                  <a:pt x="1092200" y="31750"/>
                </a:moveTo>
                <a:lnTo>
                  <a:pt x="1041400" y="31750"/>
                </a:lnTo>
                <a:lnTo>
                  <a:pt x="1041400" y="44450"/>
                </a:lnTo>
                <a:lnTo>
                  <a:pt x="1092200" y="44450"/>
                </a:lnTo>
                <a:lnTo>
                  <a:pt x="1092200" y="31750"/>
                </a:lnTo>
                <a:close/>
              </a:path>
              <a:path w="1483360" h="76200">
                <a:moveTo>
                  <a:pt x="1181100" y="31750"/>
                </a:moveTo>
                <a:lnTo>
                  <a:pt x="1130300" y="31750"/>
                </a:lnTo>
                <a:lnTo>
                  <a:pt x="1130300" y="44450"/>
                </a:lnTo>
                <a:lnTo>
                  <a:pt x="1181100" y="44450"/>
                </a:lnTo>
                <a:lnTo>
                  <a:pt x="1181100" y="31750"/>
                </a:lnTo>
                <a:close/>
              </a:path>
              <a:path w="1483360" h="76200">
                <a:moveTo>
                  <a:pt x="1270000" y="31750"/>
                </a:moveTo>
                <a:lnTo>
                  <a:pt x="1219200" y="31750"/>
                </a:lnTo>
                <a:lnTo>
                  <a:pt x="1219200" y="44450"/>
                </a:lnTo>
                <a:lnTo>
                  <a:pt x="1270000" y="44450"/>
                </a:lnTo>
                <a:lnTo>
                  <a:pt x="1270000" y="31750"/>
                </a:lnTo>
                <a:close/>
              </a:path>
              <a:path w="1483360" h="76200">
                <a:moveTo>
                  <a:pt x="1358900" y="31750"/>
                </a:moveTo>
                <a:lnTo>
                  <a:pt x="1308100" y="31750"/>
                </a:lnTo>
                <a:lnTo>
                  <a:pt x="1308100" y="44450"/>
                </a:lnTo>
                <a:lnTo>
                  <a:pt x="1358900" y="44450"/>
                </a:lnTo>
                <a:lnTo>
                  <a:pt x="1358900" y="31750"/>
                </a:lnTo>
                <a:close/>
              </a:path>
              <a:path w="1483360" h="76200">
                <a:moveTo>
                  <a:pt x="1407160" y="0"/>
                </a:moveTo>
                <a:lnTo>
                  <a:pt x="1407160" y="76200"/>
                </a:lnTo>
                <a:lnTo>
                  <a:pt x="1470660" y="44450"/>
                </a:lnTo>
                <a:lnTo>
                  <a:pt x="1419860" y="44450"/>
                </a:lnTo>
                <a:lnTo>
                  <a:pt x="1419860" y="31750"/>
                </a:lnTo>
                <a:lnTo>
                  <a:pt x="1470660" y="31750"/>
                </a:lnTo>
                <a:lnTo>
                  <a:pt x="1407160" y="0"/>
                </a:lnTo>
                <a:close/>
              </a:path>
              <a:path w="1483360" h="76200">
                <a:moveTo>
                  <a:pt x="1407160" y="31750"/>
                </a:moveTo>
                <a:lnTo>
                  <a:pt x="1397000" y="31750"/>
                </a:lnTo>
                <a:lnTo>
                  <a:pt x="1397000" y="44450"/>
                </a:lnTo>
                <a:lnTo>
                  <a:pt x="1407160" y="44450"/>
                </a:lnTo>
                <a:lnTo>
                  <a:pt x="1407160" y="31750"/>
                </a:lnTo>
                <a:close/>
              </a:path>
              <a:path w="1483360" h="76200">
                <a:moveTo>
                  <a:pt x="1470660" y="31750"/>
                </a:moveTo>
                <a:lnTo>
                  <a:pt x="1419860" y="31750"/>
                </a:lnTo>
                <a:lnTo>
                  <a:pt x="1419860" y="44450"/>
                </a:lnTo>
                <a:lnTo>
                  <a:pt x="1470660" y="44450"/>
                </a:lnTo>
                <a:lnTo>
                  <a:pt x="1483360" y="38100"/>
                </a:lnTo>
                <a:lnTo>
                  <a:pt x="1470660" y="3175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3695700" y="2816352"/>
            <a:ext cx="76200" cy="1198080"/>
          </a:xfrm>
          <a:custGeom>
            <a:avLst/>
            <a:gdLst/>
            <a:ahLst/>
            <a:cxnLst/>
            <a:rect l="l" t="t" r="r" b="b"/>
            <a:pathLst>
              <a:path w="76200" h="1435100">
                <a:moveTo>
                  <a:pt x="44450" y="0"/>
                </a:moveTo>
                <a:lnTo>
                  <a:pt x="31750" y="0"/>
                </a:lnTo>
                <a:lnTo>
                  <a:pt x="31750" y="50800"/>
                </a:lnTo>
                <a:lnTo>
                  <a:pt x="44450" y="50800"/>
                </a:lnTo>
                <a:lnTo>
                  <a:pt x="44450" y="0"/>
                </a:lnTo>
                <a:close/>
              </a:path>
              <a:path w="76200" h="1435100">
                <a:moveTo>
                  <a:pt x="44450" y="88900"/>
                </a:moveTo>
                <a:lnTo>
                  <a:pt x="31750" y="88900"/>
                </a:lnTo>
                <a:lnTo>
                  <a:pt x="31750" y="139700"/>
                </a:lnTo>
                <a:lnTo>
                  <a:pt x="44450" y="139700"/>
                </a:lnTo>
                <a:lnTo>
                  <a:pt x="44450" y="88900"/>
                </a:lnTo>
                <a:close/>
              </a:path>
              <a:path w="76200" h="1435100">
                <a:moveTo>
                  <a:pt x="44450" y="177800"/>
                </a:moveTo>
                <a:lnTo>
                  <a:pt x="31750" y="177800"/>
                </a:lnTo>
                <a:lnTo>
                  <a:pt x="31750" y="228600"/>
                </a:lnTo>
                <a:lnTo>
                  <a:pt x="44450" y="228600"/>
                </a:lnTo>
                <a:lnTo>
                  <a:pt x="44450" y="177800"/>
                </a:lnTo>
                <a:close/>
              </a:path>
              <a:path w="76200" h="1435100">
                <a:moveTo>
                  <a:pt x="44450" y="266700"/>
                </a:moveTo>
                <a:lnTo>
                  <a:pt x="31750" y="266700"/>
                </a:lnTo>
                <a:lnTo>
                  <a:pt x="31750" y="317500"/>
                </a:lnTo>
                <a:lnTo>
                  <a:pt x="44450" y="317500"/>
                </a:lnTo>
                <a:lnTo>
                  <a:pt x="44450" y="266700"/>
                </a:lnTo>
                <a:close/>
              </a:path>
              <a:path w="76200" h="1435100">
                <a:moveTo>
                  <a:pt x="44450" y="355600"/>
                </a:moveTo>
                <a:lnTo>
                  <a:pt x="31750" y="355600"/>
                </a:lnTo>
                <a:lnTo>
                  <a:pt x="31750" y="406400"/>
                </a:lnTo>
                <a:lnTo>
                  <a:pt x="44450" y="406400"/>
                </a:lnTo>
                <a:lnTo>
                  <a:pt x="44450" y="355600"/>
                </a:lnTo>
                <a:close/>
              </a:path>
              <a:path w="76200" h="1435100">
                <a:moveTo>
                  <a:pt x="44450" y="444500"/>
                </a:moveTo>
                <a:lnTo>
                  <a:pt x="31750" y="444500"/>
                </a:lnTo>
                <a:lnTo>
                  <a:pt x="31750" y="495300"/>
                </a:lnTo>
                <a:lnTo>
                  <a:pt x="44450" y="495300"/>
                </a:lnTo>
                <a:lnTo>
                  <a:pt x="44450" y="444500"/>
                </a:lnTo>
                <a:close/>
              </a:path>
              <a:path w="76200" h="1435100">
                <a:moveTo>
                  <a:pt x="44450" y="533400"/>
                </a:moveTo>
                <a:lnTo>
                  <a:pt x="31750" y="533400"/>
                </a:lnTo>
                <a:lnTo>
                  <a:pt x="31750" y="584200"/>
                </a:lnTo>
                <a:lnTo>
                  <a:pt x="44450" y="584200"/>
                </a:lnTo>
                <a:lnTo>
                  <a:pt x="44450" y="533400"/>
                </a:lnTo>
                <a:close/>
              </a:path>
              <a:path w="76200" h="1435100">
                <a:moveTo>
                  <a:pt x="44450" y="622300"/>
                </a:moveTo>
                <a:lnTo>
                  <a:pt x="31750" y="622300"/>
                </a:lnTo>
                <a:lnTo>
                  <a:pt x="31750" y="673100"/>
                </a:lnTo>
                <a:lnTo>
                  <a:pt x="44450" y="673100"/>
                </a:lnTo>
                <a:lnTo>
                  <a:pt x="44450" y="622300"/>
                </a:lnTo>
                <a:close/>
              </a:path>
              <a:path w="76200" h="1435100">
                <a:moveTo>
                  <a:pt x="44450" y="711200"/>
                </a:moveTo>
                <a:lnTo>
                  <a:pt x="31750" y="711200"/>
                </a:lnTo>
                <a:lnTo>
                  <a:pt x="31750" y="762000"/>
                </a:lnTo>
                <a:lnTo>
                  <a:pt x="44450" y="762000"/>
                </a:lnTo>
                <a:lnTo>
                  <a:pt x="44450" y="711200"/>
                </a:lnTo>
                <a:close/>
              </a:path>
              <a:path w="76200" h="1435100">
                <a:moveTo>
                  <a:pt x="44450" y="800100"/>
                </a:moveTo>
                <a:lnTo>
                  <a:pt x="31750" y="800100"/>
                </a:lnTo>
                <a:lnTo>
                  <a:pt x="31750" y="850900"/>
                </a:lnTo>
                <a:lnTo>
                  <a:pt x="44450" y="850900"/>
                </a:lnTo>
                <a:lnTo>
                  <a:pt x="44450" y="800100"/>
                </a:lnTo>
                <a:close/>
              </a:path>
              <a:path w="76200" h="1435100">
                <a:moveTo>
                  <a:pt x="44450" y="889000"/>
                </a:moveTo>
                <a:lnTo>
                  <a:pt x="31750" y="889000"/>
                </a:lnTo>
                <a:lnTo>
                  <a:pt x="31750" y="939800"/>
                </a:lnTo>
                <a:lnTo>
                  <a:pt x="44450" y="939800"/>
                </a:lnTo>
                <a:lnTo>
                  <a:pt x="44450" y="889000"/>
                </a:lnTo>
                <a:close/>
              </a:path>
              <a:path w="76200" h="1435100">
                <a:moveTo>
                  <a:pt x="44450" y="977900"/>
                </a:moveTo>
                <a:lnTo>
                  <a:pt x="31750" y="977900"/>
                </a:lnTo>
                <a:lnTo>
                  <a:pt x="31750" y="1028700"/>
                </a:lnTo>
                <a:lnTo>
                  <a:pt x="44450" y="1028700"/>
                </a:lnTo>
                <a:lnTo>
                  <a:pt x="44450" y="977900"/>
                </a:lnTo>
                <a:close/>
              </a:path>
              <a:path w="76200" h="1435100">
                <a:moveTo>
                  <a:pt x="44450" y="1066800"/>
                </a:moveTo>
                <a:lnTo>
                  <a:pt x="31750" y="1066800"/>
                </a:lnTo>
                <a:lnTo>
                  <a:pt x="31750" y="1117600"/>
                </a:lnTo>
                <a:lnTo>
                  <a:pt x="44450" y="1117600"/>
                </a:lnTo>
                <a:lnTo>
                  <a:pt x="44450" y="1066800"/>
                </a:lnTo>
                <a:close/>
              </a:path>
              <a:path w="76200" h="1435100">
                <a:moveTo>
                  <a:pt x="44450" y="1155700"/>
                </a:moveTo>
                <a:lnTo>
                  <a:pt x="31750" y="1155700"/>
                </a:lnTo>
                <a:lnTo>
                  <a:pt x="31750" y="1206500"/>
                </a:lnTo>
                <a:lnTo>
                  <a:pt x="44450" y="1206500"/>
                </a:lnTo>
                <a:lnTo>
                  <a:pt x="44450" y="1155700"/>
                </a:lnTo>
                <a:close/>
              </a:path>
              <a:path w="76200" h="1435100">
                <a:moveTo>
                  <a:pt x="44450" y="1244600"/>
                </a:moveTo>
                <a:lnTo>
                  <a:pt x="31750" y="1244600"/>
                </a:lnTo>
                <a:lnTo>
                  <a:pt x="31750" y="1295400"/>
                </a:lnTo>
                <a:lnTo>
                  <a:pt x="44450" y="1295400"/>
                </a:lnTo>
                <a:lnTo>
                  <a:pt x="44450" y="1244600"/>
                </a:lnTo>
                <a:close/>
              </a:path>
              <a:path w="76200" h="1435100">
                <a:moveTo>
                  <a:pt x="31750" y="1358900"/>
                </a:moveTo>
                <a:lnTo>
                  <a:pt x="0" y="1358900"/>
                </a:lnTo>
                <a:lnTo>
                  <a:pt x="38100" y="1435100"/>
                </a:lnTo>
                <a:lnTo>
                  <a:pt x="69850" y="1371600"/>
                </a:lnTo>
                <a:lnTo>
                  <a:pt x="31750" y="1371600"/>
                </a:lnTo>
                <a:lnTo>
                  <a:pt x="31750" y="1358900"/>
                </a:lnTo>
                <a:close/>
              </a:path>
              <a:path w="76200" h="1435100">
                <a:moveTo>
                  <a:pt x="44450" y="1333500"/>
                </a:moveTo>
                <a:lnTo>
                  <a:pt x="31750" y="1333500"/>
                </a:lnTo>
                <a:lnTo>
                  <a:pt x="31750" y="1371600"/>
                </a:lnTo>
                <a:lnTo>
                  <a:pt x="44450" y="1371600"/>
                </a:lnTo>
                <a:lnTo>
                  <a:pt x="44450" y="1333500"/>
                </a:lnTo>
                <a:close/>
              </a:path>
              <a:path w="76200" h="1435100">
                <a:moveTo>
                  <a:pt x="76200" y="1358900"/>
                </a:moveTo>
                <a:lnTo>
                  <a:pt x="44450" y="1358900"/>
                </a:lnTo>
                <a:lnTo>
                  <a:pt x="44450" y="1371600"/>
                </a:lnTo>
                <a:lnTo>
                  <a:pt x="69850" y="1371600"/>
                </a:lnTo>
                <a:lnTo>
                  <a:pt x="76200" y="135890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3759708" y="2816352"/>
            <a:ext cx="76200" cy="1435100"/>
          </a:xfrm>
          <a:custGeom>
            <a:avLst/>
            <a:gdLst/>
            <a:ahLst/>
            <a:cxnLst/>
            <a:rect l="l" t="t" r="r" b="b"/>
            <a:pathLst>
              <a:path w="76200" h="1435100">
                <a:moveTo>
                  <a:pt x="44450" y="63500"/>
                </a:moveTo>
                <a:lnTo>
                  <a:pt x="31750" y="63500"/>
                </a:lnTo>
                <a:lnTo>
                  <a:pt x="31750" y="114300"/>
                </a:lnTo>
                <a:lnTo>
                  <a:pt x="44450" y="114300"/>
                </a:lnTo>
                <a:lnTo>
                  <a:pt x="44450" y="63500"/>
                </a:lnTo>
                <a:close/>
              </a:path>
              <a:path w="76200" h="14351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14351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  <a:path w="76200" h="1435100">
                <a:moveTo>
                  <a:pt x="44450" y="152400"/>
                </a:moveTo>
                <a:lnTo>
                  <a:pt x="31750" y="152400"/>
                </a:lnTo>
                <a:lnTo>
                  <a:pt x="31750" y="203200"/>
                </a:lnTo>
                <a:lnTo>
                  <a:pt x="44450" y="203200"/>
                </a:lnTo>
                <a:lnTo>
                  <a:pt x="44450" y="152400"/>
                </a:lnTo>
                <a:close/>
              </a:path>
              <a:path w="76200" h="1435100">
                <a:moveTo>
                  <a:pt x="44450" y="241300"/>
                </a:moveTo>
                <a:lnTo>
                  <a:pt x="31750" y="241300"/>
                </a:lnTo>
                <a:lnTo>
                  <a:pt x="31750" y="292100"/>
                </a:lnTo>
                <a:lnTo>
                  <a:pt x="44450" y="292100"/>
                </a:lnTo>
                <a:lnTo>
                  <a:pt x="44450" y="241300"/>
                </a:lnTo>
                <a:close/>
              </a:path>
              <a:path w="76200" h="1435100">
                <a:moveTo>
                  <a:pt x="44450" y="330200"/>
                </a:moveTo>
                <a:lnTo>
                  <a:pt x="31750" y="330200"/>
                </a:lnTo>
                <a:lnTo>
                  <a:pt x="31750" y="381000"/>
                </a:lnTo>
                <a:lnTo>
                  <a:pt x="44450" y="381000"/>
                </a:lnTo>
                <a:lnTo>
                  <a:pt x="44450" y="330200"/>
                </a:lnTo>
                <a:close/>
              </a:path>
              <a:path w="76200" h="1435100">
                <a:moveTo>
                  <a:pt x="44450" y="419100"/>
                </a:moveTo>
                <a:lnTo>
                  <a:pt x="31750" y="419100"/>
                </a:lnTo>
                <a:lnTo>
                  <a:pt x="31750" y="469900"/>
                </a:lnTo>
                <a:lnTo>
                  <a:pt x="44450" y="469900"/>
                </a:lnTo>
                <a:lnTo>
                  <a:pt x="44450" y="419100"/>
                </a:lnTo>
                <a:close/>
              </a:path>
              <a:path w="76200" h="1435100">
                <a:moveTo>
                  <a:pt x="44450" y="508000"/>
                </a:moveTo>
                <a:lnTo>
                  <a:pt x="31750" y="508000"/>
                </a:lnTo>
                <a:lnTo>
                  <a:pt x="31750" y="558800"/>
                </a:lnTo>
                <a:lnTo>
                  <a:pt x="44450" y="558800"/>
                </a:lnTo>
                <a:lnTo>
                  <a:pt x="44450" y="508000"/>
                </a:lnTo>
                <a:close/>
              </a:path>
              <a:path w="76200" h="1435100">
                <a:moveTo>
                  <a:pt x="44450" y="596900"/>
                </a:moveTo>
                <a:lnTo>
                  <a:pt x="31750" y="596900"/>
                </a:lnTo>
                <a:lnTo>
                  <a:pt x="31750" y="647700"/>
                </a:lnTo>
                <a:lnTo>
                  <a:pt x="44450" y="647700"/>
                </a:lnTo>
                <a:lnTo>
                  <a:pt x="44450" y="596900"/>
                </a:lnTo>
                <a:close/>
              </a:path>
              <a:path w="76200" h="1435100">
                <a:moveTo>
                  <a:pt x="44450" y="685800"/>
                </a:moveTo>
                <a:lnTo>
                  <a:pt x="31750" y="685800"/>
                </a:lnTo>
                <a:lnTo>
                  <a:pt x="31750" y="736600"/>
                </a:lnTo>
                <a:lnTo>
                  <a:pt x="44450" y="736600"/>
                </a:lnTo>
                <a:lnTo>
                  <a:pt x="44450" y="685800"/>
                </a:lnTo>
                <a:close/>
              </a:path>
              <a:path w="76200" h="1435100">
                <a:moveTo>
                  <a:pt x="44450" y="774700"/>
                </a:moveTo>
                <a:lnTo>
                  <a:pt x="31750" y="774700"/>
                </a:lnTo>
                <a:lnTo>
                  <a:pt x="31750" y="825500"/>
                </a:lnTo>
                <a:lnTo>
                  <a:pt x="44450" y="825500"/>
                </a:lnTo>
                <a:lnTo>
                  <a:pt x="44450" y="774700"/>
                </a:lnTo>
                <a:close/>
              </a:path>
              <a:path w="76200" h="1435100">
                <a:moveTo>
                  <a:pt x="44450" y="863600"/>
                </a:moveTo>
                <a:lnTo>
                  <a:pt x="31750" y="863600"/>
                </a:lnTo>
                <a:lnTo>
                  <a:pt x="31750" y="914400"/>
                </a:lnTo>
                <a:lnTo>
                  <a:pt x="44450" y="914400"/>
                </a:lnTo>
                <a:lnTo>
                  <a:pt x="44450" y="863600"/>
                </a:lnTo>
                <a:close/>
              </a:path>
              <a:path w="76200" h="1435100">
                <a:moveTo>
                  <a:pt x="44450" y="952500"/>
                </a:moveTo>
                <a:lnTo>
                  <a:pt x="31750" y="952500"/>
                </a:lnTo>
                <a:lnTo>
                  <a:pt x="31750" y="1003300"/>
                </a:lnTo>
                <a:lnTo>
                  <a:pt x="44450" y="1003300"/>
                </a:lnTo>
                <a:lnTo>
                  <a:pt x="44450" y="952500"/>
                </a:lnTo>
                <a:close/>
              </a:path>
              <a:path w="76200" h="1435100">
                <a:moveTo>
                  <a:pt x="44450" y="1041400"/>
                </a:moveTo>
                <a:lnTo>
                  <a:pt x="31750" y="1041400"/>
                </a:lnTo>
                <a:lnTo>
                  <a:pt x="31750" y="1092200"/>
                </a:lnTo>
                <a:lnTo>
                  <a:pt x="44450" y="1092200"/>
                </a:lnTo>
                <a:lnTo>
                  <a:pt x="44450" y="1041400"/>
                </a:lnTo>
                <a:close/>
              </a:path>
              <a:path w="76200" h="1435100">
                <a:moveTo>
                  <a:pt x="44450" y="1130300"/>
                </a:moveTo>
                <a:lnTo>
                  <a:pt x="31750" y="1130300"/>
                </a:lnTo>
                <a:lnTo>
                  <a:pt x="31750" y="1181100"/>
                </a:lnTo>
                <a:lnTo>
                  <a:pt x="44450" y="1181100"/>
                </a:lnTo>
                <a:lnTo>
                  <a:pt x="44450" y="1130300"/>
                </a:lnTo>
                <a:close/>
              </a:path>
              <a:path w="76200" h="1435100">
                <a:moveTo>
                  <a:pt x="44450" y="1219200"/>
                </a:moveTo>
                <a:lnTo>
                  <a:pt x="31750" y="1219200"/>
                </a:lnTo>
                <a:lnTo>
                  <a:pt x="31750" y="1270000"/>
                </a:lnTo>
                <a:lnTo>
                  <a:pt x="44450" y="1270000"/>
                </a:lnTo>
                <a:lnTo>
                  <a:pt x="44450" y="1219200"/>
                </a:lnTo>
                <a:close/>
              </a:path>
              <a:path w="76200" h="1435100">
                <a:moveTo>
                  <a:pt x="44450" y="1308100"/>
                </a:moveTo>
                <a:lnTo>
                  <a:pt x="31750" y="1308100"/>
                </a:lnTo>
                <a:lnTo>
                  <a:pt x="31750" y="1358900"/>
                </a:lnTo>
                <a:lnTo>
                  <a:pt x="44450" y="1358900"/>
                </a:lnTo>
                <a:lnTo>
                  <a:pt x="44450" y="1308100"/>
                </a:lnTo>
                <a:close/>
              </a:path>
              <a:path w="76200" h="1435100">
                <a:moveTo>
                  <a:pt x="44450" y="1397000"/>
                </a:moveTo>
                <a:lnTo>
                  <a:pt x="31750" y="1397000"/>
                </a:lnTo>
                <a:lnTo>
                  <a:pt x="31750" y="1435100"/>
                </a:lnTo>
                <a:lnTo>
                  <a:pt x="44450" y="1435100"/>
                </a:lnTo>
                <a:lnTo>
                  <a:pt x="44450" y="139700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3675888" y="5176798"/>
            <a:ext cx="76200" cy="618720"/>
          </a:xfrm>
          <a:custGeom>
            <a:avLst/>
            <a:gdLst/>
            <a:ahLst/>
            <a:cxnLst/>
            <a:rect l="l" t="t" r="r" b="b"/>
            <a:pathLst>
              <a:path w="76200" h="519429">
                <a:moveTo>
                  <a:pt x="44450" y="0"/>
                </a:moveTo>
                <a:lnTo>
                  <a:pt x="31750" y="0"/>
                </a:lnTo>
                <a:lnTo>
                  <a:pt x="31750" y="50800"/>
                </a:lnTo>
                <a:lnTo>
                  <a:pt x="44450" y="50800"/>
                </a:lnTo>
                <a:lnTo>
                  <a:pt x="44450" y="0"/>
                </a:lnTo>
                <a:close/>
              </a:path>
              <a:path w="76200" h="519429">
                <a:moveTo>
                  <a:pt x="44450" y="88900"/>
                </a:moveTo>
                <a:lnTo>
                  <a:pt x="31750" y="88900"/>
                </a:lnTo>
                <a:lnTo>
                  <a:pt x="31750" y="139700"/>
                </a:lnTo>
                <a:lnTo>
                  <a:pt x="44450" y="139700"/>
                </a:lnTo>
                <a:lnTo>
                  <a:pt x="44450" y="88900"/>
                </a:lnTo>
                <a:close/>
              </a:path>
              <a:path w="76200" h="519429">
                <a:moveTo>
                  <a:pt x="44450" y="177800"/>
                </a:moveTo>
                <a:lnTo>
                  <a:pt x="31750" y="177800"/>
                </a:lnTo>
                <a:lnTo>
                  <a:pt x="31750" y="228600"/>
                </a:lnTo>
                <a:lnTo>
                  <a:pt x="44450" y="228600"/>
                </a:lnTo>
                <a:lnTo>
                  <a:pt x="44450" y="177800"/>
                </a:lnTo>
                <a:close/>
              </a:path>
              <a:path w="76200" h="519429">
                <a:moveTo>
                  <a:pt x="44450" y="266700"/>
                </a:moveTo>
                <a:lnTo>
                  <a:pt x="31750" y="266700"/>
                </a:lnTo>
                <a:lnTo>
                  <a:pt x="31750" y="317500"/>
                </a:lnTo>
                <a:lnTo>
                  <a:pt x="44450" y="317500"/>
                </a:lnTo>
                <a:lnTo>
                  <a:pt x="44450" y="266700"/>
                </a:lnTo>
                <a:close/>
              </a:path>
              <a:path w="76200" h="519429">
                <a:moveTo>
                  <a:pt x="44450" y="355600"/>
                </a:moveTo>
                <a:lnTo>
                  <a:pt x="31750" y="355600"/>
                </a:lnTo>
                <a:lnTo>
                  <a:pt x="31750" y="406400"/>
                </a:lnTo>
                <a:lnTo>
                  <a:pt x="44450" y="406400"/>
                </a:lnTo>
                <a:lnTo>
                  <a:pt x="44450" y="355600"/>
                </a:lnTo>
                <a:close/>
              </a:path>
              <a:path w="76200" h="519429">
                <a:moveTo>
                  <a:pt x="76200" y="442849"/>
                </a:moveTo>
                <a:lnTo>
                  <a:pt x="0" y="442849"/>
                </a:lnTo>
                <a:lnTo>
                  <a:pt x="38100" y="519049"/>
                </a:lnTo>
                <a:lnTo>
                  <a:pt x="69850" y="455549"/>
                </a:lnTo>
                <a:lnTo>
                  <a:pt x="31750" y="455549"/>
                </a:lnTo>
                <a:lnTo>
                  <a:pt x="31750" y="444500"/>
                </a:lnTo>
                <a:lnTo>
                  <a:pt x="75374" y="444500"/>
                </a:lnTo>
                <a:lnTo>
                  <a:pt x="76200" y="442849"/>
                </a:lnTo>
                <a:close/>
              </a:path>
              <a:path w="76200" h="519429">
                <a:moveTo>
                  <a:pt x="44450" y="444500"/>
                </a:moveTo>
                <a:lnTo>
                  <a:pt x="31750" y="444500"/>
                </a:lnTo>
                <a:lnTo>
                  <a:pt x="31750" y="455549"/>
                </a:lnTo>
                <a:lnTo>
                  <a:pt x="44450" y="455549"/>
                </a:lnTo>
                <a:lnTo>
                  <a:pt x="44450" y="444500"/>
                </a:lnTo>
                <a:close/>
              </a:path>
              <a:path w="76200" h="519429">
                <a:moveTo>
                  <a:pt x="75374" y="444500"/>
                </a:moveTo>
                <a:lnTo>
                  <a:pt x="44450" y="444500"/>
                </a:lnTo>
                <a:lnTo>
                  <a:pt x="44450" y="455549"/>
                </a:lnTo>
                <a:lnTo>
                  <a:pt x="69850" y="455549"/>
                </a:lnTo>
                <a:lnTo>
                  <a:pt x="75374" y="44450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3739896" y="5192402"/>
            <a:ext cx="76200" cy="603116"/>
          </a:xfrm>
          <a:custGeom>
            <a:avLst/>
            <a:gdLst/>
            <a:ahLst/>
            <a:cxnLst/>
            <a:rect l="l" t="t" r="r" b="b"/>
            <a:pathLst>
              <a:path w="76200" h="519429">
                <a:moveTo>
                  <a:pt x="44450" y="63500"/>
                </a:moveTo>
                <a:lnTo>
                  <a:pt x="31750" y="63500"/>
                </a:lnTo>
                <a:lnTo>
                  <a:pt x="31750" y="114300"/>
                </a:lnTo>
                <a:lnTo>
                  <a:pt x="44450" y="114300"/>
                </a:lnTo>
                <a:lnTo>
                  <a:pt x="44450" y="63500"/>
                </a:lnTo>
                <a:close/>
              </a:path>
              <a:path w="76200" h="519429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519429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  <a:path w="76200" h="519429">
                <a:moveTo>
                  <a:pt x="44450" y="152400"/>
                </a:moveTo>
                <a:lnTo>
                  <a:pt x="31750" y="152400"/>
                </a:lnTo>
                <a:lnTo>
                  <a:pt x="31750" y="203200"/>
                </a:lnTo>
                <a:lnTo>
                  <a:pt x="44450" y="203200"/>
                </a:lnTo>
                <a:lnTo>
                  <a:pt x="44450" y="152400"/>
                </a:lnTo>
                <a:close/>
              </a:path>
              <a:path w="76200" h="519429">
                <a:moveTo>
                  <a:pt x="44450" y="241300"/>
                </a:moveTo>
                <a:lnTo>
                  <a:pt x="31750" y="241300"/>
                </a:lnTo>
                <a:lnTo>
                  <a:pt x="31750" y="292100"/>
                </a:lnTo>
                <a:lnTo>
                  <a:pt x="44450" y="292100"/>
                </a:lnTo>
                <a:lnTo>
                  <a:pt x="44450" y="241300"/>
                </a:lnTo>
                <a:close/>
              </a:path>
              <a:path w="76200" h="519429">
                <a:moveTo>
                  <a:pt x="44450" y="330200"/>
                </a:moveTo>
                <a:lnTo>
                  <a:pt x="31750" y="330200"/>
                </a:lnTo>
                <a:lnTo>
                  <a:pt x="31750" y="381000"/>
                </a:lnTo>
                <a:lnTo>
                  <a:pt x="44450" y="381000"/>
                </a:lnTo>
                <a:lnTo>
                  <a:pt x="44450" y="330200"/>
                </a:lnTo>
                <a:close/>
              </a:path>
              <a:path w="76200" h="519429">
                <a:moveTo>
                  <a:pt x="44450" y="419100"/>
                </a:moveTo>
                <a:lnTo>
                  <a:pt x="31750" y="419100"/>
                </a:lnTo>
                <a:lnTo>
                  <a:pt x="31750" y="469900"/>
                </a:lnTo>
                <a:lnTo>
                  <a:pt x="44450" y="469900"/>
                </a:lnTo>
                <a:lnTo>
                  <a:pt x="44450" y="419100"/>
                </a:lnTo>
                <a:close/>
              </a:path>
              <a:path w="76200" h="519429">
                <a:moveTo>
                  <a:pt x="44450" y="508000"/>
                </a:moveTo>
                <a:lnTo>
                  <a:pt x="31750" y="508000"/>
                </a:lnTo>
                <a:lnTo>
                  <a:pt x="31750" y="519049"/>
                </a:lnTo>
                <a:lnTo>
                  <a:pt x="44450" y="519049"/>
                </a:lnTo>
                <a:lnTo>
                  <a:pt x="44450" y="50800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5889625" y="3933444"/>
            <a:ext cx="278891" cy="112775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6098413" y="3933444"/>
            <a:ext cx="278891" cy="112775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6308725" y="3933444"/>
            <a:ext cx="371855" cy="112775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6040501" y="4116578"/>
            <a:ext cx="278891" cy="112775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6249289" y="4116578"/>
            <a:ext cx="278891" cy="112775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5758434" y="5043678"/>
            <a:ext cx="696595" cy="741045"/>
          </a:xfrm>
          <a:custGeom>
            <a:avLst/>
            <a:gdLst/>
            <a:ahLst/>
            <a:cxnLst/>
            <a:rect l="l" t="t" r="r" b="b"/>
            <a:pathLst>
              <a:path w="696595" h="741045">
                <a:moveTo>
                  <a:pt x="348233" y="0"/>
                </a:moveTo>
                <a:lnTo>
                  <a:pt x="300990" y="3381"/>
                </a:lnTo>
                <a:lnTo>
                  <a:pt x="255675" y="13232"/>
                </a:lnTo>
                <a:lnTo>
                  <a:pt x="212705" y="29110"/>
                </a:lnTo>
                <a:lnTo>
                  <a:pt x="172494" y="50574"/>
                </a:lnTo>
                <a:lnTo>
                  <a:pt x="135458" y="77181"/>
                </a:lnTo>
                <a:lnTo>
                  <a:pt x="102012" y="108489"/>
                </a:lnTo>
                <a:lnTo>
                  <a:pt x="72573" y="144058"/>
                </a:lnTo>
                <a:lnTo>
                  <a:pt x="47554" y="183444"/>
                </a:lnTo>
                <a:lnTo>
                  <a:pt x="27372" y="226206"/>
                </a:lnTo>
                <a:lnTo>
                  <a:pt x="12442" y="271903"/>
                </a:lnTo>
                <a:lnTo>
                  <a:pt x="3179" y="320092"/>
                </a:lnTo>
                <a:lnTo>
                  <a:pt x="0" y="370331"/>
                </a:lnTo>
                <a:lnTo>
                  <a:pt x="3179" y="420571"/>
                </a:lnTo>
                <a:lnTo>
                  <a:pt x="12442" y="468760"/>
                </a:lnTo>
                <a:lnTo>
                  <a:pt x="27372" y="514457"/>
                </a:lnTo>
                <a:lnTo>
                  <a:pt x="47554" y="557219"/>
                </a:lnTo>
                <a:lnTo>
                  <a:pt x="72573" y="596605"/>
                </a:lnTo>
                <a:lnTo>
                  <a:pt x="102012" y="632174"/>
                </a:lnTo>
                <a:lnTo>
                  <a:pt x="135458" y="663482"/>
                </a:lnTo>
                <a:lnTo>
                  <a:pt x="172494" y="690089"/>
                </a:lnTo>
                <a:lnTo>
                  <a:pt x="212705" y="711553"/>
                </a:lnTo>
                <a:lnTo>
                  <a:pt x="255675" y="727431"/>
                </a:lnTo>
                <a:lnTo>
                  <a:pt x="300990" y="737282"/>
                </a:lnTo>
                <a:lnTo>
                  <a:pt x="348233" y="740663"/>
                </a:lnTo>
                <a:lnTo>
                  <a:pt x="395477" y="737282"/>
                </a:lnTo>
                <a:lnTo>
                  <a:pt x="440792" y="727431"/>
                </a:lnTo>
                <a:lnTo>
                  <a:pt x="483762" y="711553"/>
                </a:lnTo>
                <a:lnTo>
                  <a:pt x="523973" y="690089"/>
                </a:lnTo>
                <a:lnTo>
                  <a:pt x="561009" y="663482"/>
                </a:lnTo>
                <a:lnTo>
                  <a:pt x="594455" y="632174"/>
                </a:lnTo>
                <a:lnTo>
                  <a:pt x="623894" y="596605"/>
                </a:lnTo>
                <a:lnTo>
                  <a:pt x="648913" y="557219"/>
                </a:lnTo>
                <a:lnTo>
                  <a:pt x="669095" y="514457"/>
                </a:lnTo>
                <a:lnTo>
                  <a:pt x="684025" y="468760"/>
                </a:lnTo>
                <a:lnTo>
                  <a:pt x="693288" y="420571"/>
                </a:lnTo>
                <a:lnTo>
                  <a:pt x="696467" y="370331"/>
                </a:lnTo>
                <a:lnTo>
                  <a:pt x="693288" y="320092"/>
                </a:lnTo>
                <a:lnTo>
                  <a:pt x="684025" y="271903"/>
                </a:lnTo>
                <a:lnTo>
                  <a:pt x="669095" y="226206"/>
                </a:lnTo>
                <a:lnTo>
                  <a:pt x="648913" y="183444"/>
                </a:lnTo>
                <a:lnTo>
                  <a:pt x="623894" y="144058"/>
                </a:lnTo>
                <a:lnTo>
                  <a:pt x="594455" y="108489"/>
                </a:lnTo>
                <a:lnTo>
                  <a:pt x="561009" y="77181"/>
                </a:lnTo>
                <a:lnTo>
                  <a:pt x="523973" y="50574"/>
                </a:lnTo>
                <a:lnTo>
                  <a:pt x="483762" y="29110"/>
                </a:lnTo>
                <a:lnTo>
                  <a:pt x="440792" y="13232"/>
                </a:lnTo>
                <a:lnTo>
                  <a:pt x="395477" y="3381"/>
                </a:lnTo>
                <a:lnTo>
                  <a:pt x="34823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5758434" y="5043678"/>
            <a:ext cx="696595" cy="741045"/>
          </a:xfrm>
          <a:custGeom>
            <a:avLst/>
            <a:gdLst/>
            <a:ahLst/>
            <a:cxnLst/>
            <a:rect l="l" t="t" r="r" b="b"/>
            <a:pathLst>
              <a:path w="696595" h="741045">
                <a:moveTo>
                  <a:pt x="0" y="370331"/>
                </a:moveTo>
                <a:lnTo>
                  <a:pt x="3179" y="320092"/>
                </a:lnTo>
                <a:lnTo>
                  <a:pt x="12442" y="271903"/>
                </a:lnTo>
                <a:lnTo>
                  <a:pt x="27372" y="226206"/>
                </a:lnTo>
                <a:lnTo>
                  <a:pt x="47554" y="183444"/>
                </a:lnTo>
                <a:lnTo>
                  <a:pt x="72573" y="144058"/>
                </a:lnTo>
                <a:lnTo>
                  <a:pt x="102012" y="108489"/>
                </a:lnTo>
                <a:lnTo>
                  <a:pt x="135458" y="77181"/>
                </a:lnTo>
                <a:lnTo>
                  <a:pt x="172494" y="50574"/>
                </a:lnTo>
                <a:lnTo>
                  <a:pt x="212705" y="29110"/>
                </a:lnTo>
                <a:lnTo>
                  <a:pt x="255675" y="13232"/>
                </a:lnTo>
                <a:lnTo>
                  <a:pt x="300990" y="3381"/>
                </a:lnTo>
                <a:lnTo>
                  <a:pt x="348233" y="0"/>
                </a:lnTo>
                <a:lnTo>
                  <a:pt x="395477" y="3381"/>
                </a:lnTo>
                <a:lnTo>
                  <a:pt x="440792" y="13232"/>
                </a:lnTo>
                <a:lnTo>
                  <a:pt x="483762" y="29110"/>
                </a:lnTo>
                <a:lnTo>
                  <a:pt x="523973" y="50574"/>
                </a:lnTo>
                <a:lnTo>
                  <a:pt x="561009" y="77181"/>
                </a:lnTo>
                <a:lnTo>
                  <a:pt x="594455" y="108489"/>
                </a:lnTo>
                <a:lnTo>
                  <a:pt x="623894" y="144058"/>
                </a:lnTo>
                <a:lnTo>
                  <a:pt x="648913" y="183444"/>
                </a:lnTo>
                <a:lnTo>
                  <a:pt x="669095" y="226206"/>
                </a:lnTo>
                <a:lnTo>
                  <a:pt x="684025" y="271903"/>
                </a:lnTo>
                <a:lnTo>
                  <a:pt x="693288" y="320092"/>
                </a:lnTo>
                <a:lnTo>
                  <a:pt x="696467" y="370331"/>
                </a:lnTo>
                <a:lnTo>
                  <a:pt x="693288" y="420571"/>
                </a:lnTo>
                <a:lnTo>
                  <a:pt x="684025" y="468760"/>
                </a:lnTo>
                <a:lnTo>
                  <a:pt x="669095" y="514457"/>
                </a:lnTo>
                <a:lnTo>
                  <a:pt x="648913" y="557219"/>
                </a:lnTo>
                <a:lnTo>
                  <a:pt x="623894" y="596605"/>
                </a:lnTo>
                <a:lnTo>
                  <a:pt x="594455" y="632174"/>
                </a:lnTo>
                <a:lnTo>
                  <a:pt x="561009" y="663482"/>
                </a:lnTo>
                <a:lnTo>
                  <a:pt x="523973" y="690089"/>
                </a:lnTo>
                <a:lnTo>
                  <a:pt x="483762" y="711553"/>
                </a:lnTo>
                <a:lnTo>
                  <a:pt x="440792" y="727431"/>
                </a:lnTo>
                <a:lnTo>
                  <a:pt x="395477" y="737282"/>
                </a:lnTo>
                <a:lnTo>
                  <a:pt x="348233" y="740663"/>
                </a:lnTo>
                <a:lnTo>
                  <a:pt x="300990" y="737282"/>
                </a:lnTo>
                <a:lnTo>
                  <a:pt x="255675" y="727431"/>
                </a:lnTo>
                <a:lnTo>
                  <a:pt x="212705" y="711553"/>
                </a:lnTo>
                <a:lnTo>
                  <a:pt x="172494" y="690089"/>
                </a:lnTo>
                <a:lnTo>
                  <a:pt x="135458" y="663482"/>
                </a:lnTo>
                <a:lnTo>
                  <a:pt x="102012" y="632174"/>
                </a:lnTo>
                <a:lnTo>
                  <a:pt x="72573" y="596605"/>
                </a:lnTo>
                <a:lnTo>
                  <a:pt x="47554" y="557219"/>
                </a:lnTo>
                <a:lnTo>
                  <a:pt x="27372" y="514457"/>
                </a:lnTo>
                <a:lnTo>
                  <a:pt x="12442" y="468760"/>
                </a:lnTo>
                <a:lnTo>
                  <a:pt x="3179" y="420571"/>
                </a:lnTo>
                <a:lnTo>
                  <a:pt x="0" y="370331"/>
                </a:lnTo>
                <a:close/>
              </a:path>
            </a:pathLst>
          </a:custGeom>
          <a:ln w="19050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6010393" y="5165460"/>
            <a:ext cx="91440" cy="38735"/>
          </a:xfrm>
          <a:custGeom>
            <a:avLst/>
            <a:gdLst/>
            <a:ahLst/>
            <a:cxnLst/>
            <a:rect l="l" t="t" r="r" b="b"/>
            <a:pathLst>
              <a:path w="91439" h="38735">
                <a:moveTo>
                  <a:pt x="0" y="38293"/>
                </a:moveTo>
                <a:lnTo>
                  <a:pt x="16495" y="22138"/>
                </a:lnTo>
                <a:lnTo>
                  <a:pt x="35960" y="10104"/>
                </a:lnTo>
                <a:lnTo>
                  <a:pt x="57900" y="2592"/>
                </a:lnTo>
                <a:lnTo>
                  <a:pt x="81819" y="0"/>
                </a:lnTo>
                <a:lnTo>
                  <a:pt x="84453" y="0"/>
                </a:lnTo>
                <a:lnTo>
                  <a:pt x="87099" y="0"/>
                </a:lnTo>
                <a:lnTo>
                  <a:pt x="91056" y="0"/>
                </a:lnTo>
              </a:path>
            </a:pathLst>
          </a:custGeom>
          <a:ln w="16552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5981361" y="5229286"/>
            <a:ext cx="12065" cy="99695"/>
          </a:xfrm>
          <a:custGeom>
            <a:avLst/>
            <a:gdLst/>
            <a:ahLst/>
            <a:cxnLst/>
            <a:rect l="l" t="t" r="r" b="b"/>
            <a:pathLst>
              <a:path w="12064" h="99695">
                <a:moveTo>
                  <a:pt x="0" y="99287"/>
                </a:moveTo>
                <a:lnTo>
                  <a:pt x="0" y="53897"/>
                </a:lnTo>
                <a:lnTo>
                  <a:pt x="742" y="39491"/>
                </a:lnTo>
                <a:lnTo>
                  <a:pt x="2969" y="25882"/>
                </a:lnTo>
                <a:lnTo>
                  <a:pt x="6681" y="12806"/>
                </a:lnTo>
                <a:lnTo>
                  <a:pt x="11877" y="0"/>
                </a:lnTo>
              </a:path>
            </a:pathLst>
          </a:custGeom>
          <a:ln w="15578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5981361" y="5361191"/>
            <a:ext cx="46355" cy="128270"/>
          </a:xfrm>
          <a:custGeom>
            <a:avLst/>
            <a:gdLst/>
            <a:ahLst/>
            <a:cxnLst/>
            <a:rect l="l" t="t" r="r" b="b"/>
            <a:pathLst>
              <a:path w="46354" h="128270">
                <a:moveTo>
                  <a:pt x="46191" y="127664"/>
                </a:moveTo>
                <a:lnTo>
                  <a:pt x="27280" y="109200"/>
                </a:lnTo>
                <a:lnTo>
                  <a:pt x="12701" y="86349"/>
                </a:lnTo>
                <a:lnTo>
                  <a:pt x="3319" y="60041"/>
                </a:lnTo>
                <a:lnTo>
                  <a:pt x="0" y="31208"/>
                </a:lnTo>
                <a:lnTo>
                  <a:pt x="0" y="0"/>
                </a:lnTo>
              </a:path>
            </a:pathLst>
          </a:custGeom>
          <a:ln w="15696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6146312" y="5471829"/>
            <a:ext cx="26670" cy="22860"/>
          </a:xfrm>
          <a:custGeom>
            <a:avLst/>
            <a:gdLst/>
            <a:ahLst/>
            <a:cxnLst/>
            <a:rect l="l" t="t" r="r" b="b"/>
            <a:pathLst>
              <a:path w="26670" h="22860">
                <a:moveTo>
                  <a:pt x="26388" y="0"/>
                </a:moveTo>
                <a:lnTo>
                  <a:pt x="20411" y="6342"/>
                </a:lnTo>
                <a:lnTo>
                  <a:pt x="14186" y="12416"/>
                </a:lnTo>
                <a:lnTo>
                  <a:pt x="7465" y="17957"/>
                </a:lnTo>
                <a:lnTo>
                  <a:pt x="0" y="22701"/>
                </a:lnTo>
              </a:path>
            </a:pathLst>
          </a:custGeom>
          <a:ln w="16231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6189864" y="5341334"/>
            <a:ext cx="12065" cy="104139"/>
          </a:xfrm>
          <a:custGeom>
            <a:avLst/>
            <a:gdLst/>
            <a:ahLst/>
            <a:cxnLst/>
            <a:rect l="l" t="t" r="r" b="b"/>
            <a:pathLst>
              <a:path w="12064" h="104139">
                <a:moveTo>
                  <a:pt x="11871" y="0"/>
                </a:moveTo>
                <a:lnTo>
                  <a:pt x="11871" y="51065"/>
                </a:lnTo>
                <a:lnTo>
                  <a:pt x="11129" y="64855"/>
                </a:lnTo>
                <a:lnTo>
                  <a:pt x="8903" y="78375"/>
                </a:lnTo>
                <a:lnTo>
                  <a:pt x="5193" y="91363"/>
                </a:lnTo>
                <a:lnTo>
                  <a:pt x="0" y="103553"/>
                </a:lnTo>
              </a:path>
            </a:pathLst>
          </a:custGeom>
          <a:ln w="15577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6195144" y="5240636"/>
            <a:ext cx="6985" cy="72390"/>
          </a:xfrm>
          <a:custGeom>
            <a:avLst/>
            <a:gdLst/>
            <a:ahLst/>
            <a:cxnLst/>
            <a:rect l="l" t="t" r="r" b="b"/>
            <a:pathLst>
              <a:path w="6985" h="72389">
                <a:moveTo>
                  <a:pt x="0" y="0"/>
                </a:moveTo>
                <a:lnTo>
                  <a:pt x="2699" y="9814"/>
                </a:lnTo>
                <a:lnTo>
                  <a:pt x="4779" y="20029"/>
                </a:lnTo>
                <a:lnTo>
                  <a:pt x="6118" y="30510"/>
                </a:lnTo>
                <a:lnTo>
                  <a:pt x="6591" y="41124"/>
                </a:lnTo>
                <a:lnTo>
                  <a:pt x="6591" y="72333"/>
                </a:lnTo>
              </a:path>
            </a:pathLst>
          </a:custGeom>
          <a:ln w="15571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6139721" y="5176798"/>
            <a:ext cx="45085" cy="43180"/>
          </a:xfrm>
          <a:custGeom>
            <a:avLst/>
            <a:gdLst/>
            <a:ahLst/>
            <a:cxnLst/>
            <a:rect l="l" t="t" r="r" b="b"/>
            <a:pathLst>
              <a:path w="45085" h="43179">
                <a:moveTo>
                  <a:pt x="0" y="0"/>
                </a:moveTo>
                <a:lnTo>
                  <a:pt x="13132" y="8244"/>
                </a:lnTo>
                <a:lnTo>
                  <a:pt x="24903" y="18084"/>
                </a:lnTo>
                <a:lnTo>
                  <a:pt x="35438" y="29522"/>
                </a:lnTo>
                <a:lnTo>
                  <a:pt x="44862" y="42558"/>
                </a:lnTo>
              </a:path>
            </a:pathLst>
          </a:custGeom>
          <a:ln w="16175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6123881" y="5199500"/>
            <a:ext cx="59690" cy="80010"/>
          </a:xfrm>
          <a:custGeom>
            <a:avLst/>
            <a:gdLst/>
            <a:ahLst/>
            <a:cxnLst/>
            <a:rect l="l" t="t" r="r" b="b"/>
            <a:pathLst>
              <a:path w="59689" h="80010">
                <a:moveTo>
                  <a:pt x="0" y="0"/>
                </a:moveTo>
                <a:lnTo>
                  <a:pt x="22639" y="12212"/>
                </a:lnTo>
                <a:lnTo>
                  <a:pt x="40577" y="30673"/>
                </a:lnTo>
                <a:lnTo>
                  <a:pt x="53071" y="53654"/>
                </a:lnTo>
                <a:lnTo>
                  <a:pt x="59380" y="79430"/>
                </a:lnTo>
              </a:path>
            </a:pathLst>
          </a:custGeom>
          <a:ln w="15979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6056575" y="5192402"/>
            <a:ext cx="41275" cy="7620"/>
          </a:xfrm>
          <a:custGeom>
            <a:avLst/>
            <a:gdLst/>
            <a:ahLst/>
            <a:cxnLst/>
            <a:rect l="l" t="t" r="r" b="b"/>
            <a:pathLst>
              <a:path w="41275" h="7620">
                <a:moveTo>
                  <a:pt x="0" y="7097"/>
                </a:moveTo>
                <a:lnTo>
                  <a:pt x="8147" y="4193"/>
                </a:lnTo>
                <a:lnTo>
                  <a:pt x="16665" y="1953"/>
                </a:lnTo>
                <a:lnTo>
                  <a:pt x="25429" y="510"/>
                </a:lnTo>
                <a:lnTo>
                  <a:pt x="34314" y="0"/>
                </a:lnTo>
                <a:lnTo>
                  <a:pt x="36948" y="0"/>
                </a:lnTo>
                <a:lnTo>
                  <a:pt x="38271" y="0"/>
                </a:lnTo>
                <a:lnTo>
                  <a:pt x="40916" y="0"/>
                </a:lnTo>
              </a:path>
            </a:pathLst>
          </a:custGeom>
          <a:ln w="16693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5998516" y="5210850"/>
            <a:ext cx="38735" cy="86995"/>
          </a:xfrm>
          <a:custGeom>
            <a:avLst/>
            <a:gdLst/>
            <a:ahLst/>
            <a:cxnLst/>
            <a:rect l="l" t="t" r="r" b="b"/>
            <a:pathLst>
              <a:path w="38735" h="86995">
                <a:moveTo>
                  <a:pt x="0" y="86515"/>
                </a:moveTo>
                <a:lnTo>
                  <a:pt x="0" y="80839"/>
                </a:lnTo>
                <a:lnTo>
                  <a:pt x="2639" y="57040"/>
                </a:lnTo>
                <a:lnTo>
                  <a:pt x="10227" y="35101"/>
                </a:lnTo>
                <a:lnTo>
                  <a:pt x="22270" y="15821"/>
                </a:lnTo>
                <a:lnTo>
                  <a:pt x="38273" y="0"/>
                </a:lnTo>
              </a:path>
            </a:pathLst>
          </a:custGeom>
          <a:ln w="15752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5998516" y="5321476"/>
            <a:ext cx="19050" cy="122555"/>
          </a:xfrm>
          <a:custGeom>
            <a:avLst/>
            <a:gdLst/>
            <a:ahLst/>
            <a:cxnLst/>
            <a:rect l="l" t="t" r="r" b="b"/>
            <a:pathLst>
              <a:path w="19050" h="122554">
                <a:moveTo>
                  <a:pt x="18475" y="121988"/>
                </a:moveTo>
                <a:lnTo>
                  <a:pt x="10577" y="108688"/>
                </a:lnTo>
                <a:lnTo>
                  <a:pt x="4783" y="94326"/>
                </a:lnTo>
                <a:lnTo>
                  <a:pt x="1216" y="78902"/>
                </a:lnTo>
                <a:lnTo>
                  <a:pt x="0" y="62416"/>
                </a:lnTo>
                <a:lnTo>
                  <a:pt x="0" y="0"/>
                </a:lnTo>
              </a:path>
            </a:pathLst>
          </a:custGeom>
          <a:ln w="15588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6028864" y="5459069"/>
            <a:ext cx="8255" cy="5715"/>
          </a:xfrm>
          <a:custGeom>
            <a:avLst/>
            <a:gdLst/>
            <a:ahLst/>
            <a:cxnLst/>
            <a:rect l="l" t="t" r="r" b="b"/>
            <a:pathLst>
              <a:path w="8254" h="5714">
                <a:moveTo>
                  <a:pt x="7925" y="5675"/>
                </a:moveTo>
                <a:lnTo>
                  <a:pt x="5279" y="2831"/>
                </a:lnTo>
                <a:lnTo>
                  <a:pt x="3957" y="2831"/>
                </a:lnTo>
                <a:lnTo>
                  <a:pt x="0" y="0"/>
                </a:lnTo>
              </a:path>
            </a:pathLst>
          </a:custGeom>
          <a:ln w="16332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6146312" y="5405172"/>
            <a:ext cx="36195" cy="59690"/>
          </a:xfrm>
          <a:custGeom>
            <a:avLst/>
            <a:gdLst/>
            <a:ahLst/>
            <a:cxnLst/>
            <a:rect l="l" t="t" r="r" b="b"/>
            <a:pathLst>
              <a:path w="36195" h="59689">
                <a:moveTo>
                  <a:pt x="35625" y="0"/>
                </a:moveTo>
                <a:lnTo>
                  <a:pt x="30248" y="17485"/>
                </a:lnTo>
                <a:lnTo>
                  <a:pt x="22268" y="33509"/>
                </a:lnTo>
                <a:lnTo>
                  <a:pt x="12061" y="47671"/>
                </a:lnTo>
                <a:lnTo>
                  <a:pt x="0" y="59572"/>
                </a:lnTo>
              </a:path>
            </a:pathLst>
          </a:custGeom>
          <a:ln w="15868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6184584" y="5303041"/>
            <a:ext cx="0" cy="82550"/>
          </a:xfrm>
          <a:custGeom>
            <a:avLst/>
            <a:gdLst/>
            <a:ahLst/>
            <a:cxnLst/>
            <a:rect l="l" t="t" r="r" b="b"/>
            <a:pathLst>
              <a:path h="82550">
                <a:moveTo>
                  <a:pt x="0" y="0"/>
                </a:moveTo>
                <a:lnTo>
                  <a:pt x="0" y="80851"/>
                </a:lnTo>
                <a:lnTo>
                  <a:pt x="0" y="82273"/>
                </a:lnTo>
              </a:path>
            </a:pathLst>
          </a:custGeom>
          <a:ln w="15561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6015671" y="5256228"/>
            <a:ext cx="10795" cy="85725"/>
          </a:xfrm>
          <a:custGeom>
            <a:avLst/>
            <a:gdLst/>
            <a:ahLst/>
            <a:cxnLst/>
            <a:rect l="l" t="t" r="r" b="b"/>
            <a:pathLst>
              <a:path w="10795" h="85725">
                <a:moveTo>
                  <a:pt x="0" y="85105"/>
                </a:moveTo>
                <a:lnTo>
                  <a:pt x="0" y="42558"/>
                </a:lnTo>
                <a:lnTo>
                  <a:pt x="721" y="31122"/>
                </a:lnTo>
                <a:lnTo>
                  <a:pt x="2804" y="20217"/>
                </a:lnTo>
                <a:lnTo>
                  <a:pt x="6124" y="9843"/>
                </a:lnTo>
                <a:lnTo>
                  <a:pt x="10558" y="0"/>
                </a:lnTo>
              </a:path>
            </a:pathLst>
          </a:custGeom>
          <a:ln w="15579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6015671" y="5362613"/>
            <a:ext cx="10795" cy="55880"/>
          </a:xfrm>
          <a:custGeom>
            <a:avLst/>
            <a:gdLst/>
            <a:ahLst/>
            <a:cxnLst/>
            <a:rect l="l" t="t" r="r" b="b"/>
            <a:pathLst>
              <a:path w="10795" h="55879">
                <a:moveTo>
                  <a:pt x="10558" y="55319"/>
                </a:moveTo>
                <a:lnTo>
                  <a:pt x="6124" y="45482"/>
                </a:lnTo>
                <a:lnTo>
                  <a:pt x="2804" y="35112"/>
                </a:lnTo>
                <a:lnTo>
                  <a:pt x="721" y="24208"/>
                </a:lnTo>
                <a:lnTo>
                  <a:pt x="0" y="12772"/>
                </a:lnTo>
                <a:lnTo>
                  <a:pt x="0" y="0"/>
                </a:lnTo>
              </a:path>
            </a:pathLst>
          </a:custGeom>
          <a:ln w="15602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6146312" y="5368288"/>
            <a:ext cx="22860" cy="65405"/>
          </a:xfrm>
          <a:custGeom>
            <a:avLst/>
            <a:gdLst/>
            <a:ahLst/>
            <a:cxnLst/>
            <a:rect l="l" t="t" r="r" b="b"/>
            <a:pathLst>
              <a:path w="22860" h="65404">
                <a:moveTo>
                  <a:pt x="22431" y="0"/>
                </a:moveTo>
                <a:lnTo>
                  <a:pt x="22431" y="7097"/>
                </a:lnTo>
                <a:lnTo>
                  <a:pt x="20968" y="23560"/>
                </a:lnTo>
                <a:lnTo>
                  <a:pt x="16659" y="38829"/>
                </a:lnTo>
                <a:lnTo>
                  <a:pt x="9629" y="52769"/>
                </a:lnTo>
                <a:lnTo>
                  <a:pt x="0" y="65247"/>
                </a:lnTo>
              </a:path>
            </a:pathLst>
          </a:custGeom>
          <a:ln w="15685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6155550" y="5254819"/>
            <a:ext cx="13335" cy="95250"/>
          </a:xfrm>
          <a:custGeom>
            <a:avLst/>
            <a:gdLst/>
            <a:ahLst/>
            <a:cxnLst/>
            <a:rect l="l" t="t" r="r" b="b"/>
            <a:pathLst>
              <a:path w="13335" h="95250">
                <a:moveTo>
                  <a:pt x="0" y="0"/>
                </a:moveTo>
                <a:lnTo>
                  <a:pt x="5400" y="10081"/>
                </a:lnTo>
                <a:lnTo>
                  <a:pt x="9565" y="21095"/>
                </a:lnTo>
                <a:lnTo>
                  <a:pt x="12245" y="32909"/>
                </a:lnTo>
                <a:lnTo>
                  <a:pt x="13194" y="45390"/>
                </a:lnTo>
                <a:lnTo>
                  <a:pt x="13194" y="95034"/>
                </a:lnTo>
              </a:path>
            </a:pathLst>
          </a:custGeom>
          <a:ln w="15584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6105407" y="5217935"/>
            <a:ext cx="38735" cy="20320"/>
          </a:xfrm>
          <a:custGeom>
            <a:avLst/>
            <a:gdLst/>
            <a:ahLst/>
            <a:cxnLst/>
            <a:rect l="l" t="t" r="r" b="b"/>
            <a:pathLst>
              <a:path w="38735" h="20320">
                <a:moveTo>
                  <a:pt x="0" y="0"/>
                </a:moveTo>
                <a:lnTo>
                  <a:pt x="10619" y="2906"/>
                </a:lnTo>
                <a:lnTo>
                  <a:pt x="20619" y="7271"/>
                </a:lnTo>
                <a:lnTo>
                  <a:pt x="29877" y="12965"/>
                </a:lnTo>
                <a:lnTo>
                  <a:pt x="38271" y="19857"/>
                </a:lnTo>
              </a:path>
            </a:pathLst>
          </a:custGeom>
          <a:ln w="16480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6039424" y="5216513"/>
            <a:ext cx="47625" cy="22860"/>
          </a:xfrm>
          <a:custGeom>
            <a:avLst/>
            <a:gdLst/>
            <a:ahLst/>
            <a:cxnLst/>
            <a:rect l="l" t="t" r="r" b="b"/>
            <a:pathLst>
              <a:path w="47625" h="22860">
                <a:moveTo>
                  <a:pt x="0" y="22701"/>
                </a:moveTo>
                <a:lnTo>
                  <a:pt x="10391" y="13965"/>
                </a:lnTo>
                <a:lnTo>
                  <a:pt x="21774" y="7094"/>
                </a:lnTo>
                <a:lnTo>
                  <a:pt x="34146" y="2350"/>
                </a:lnTo>
                <a:lnTo>
                  <a:pt x="47508" y="0"/>
                </a:lnTo>
              </a:path>
            </a:pathLst>
          </a:custGeom>
          <a:ln w="16510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6032821" y="5251975"/>
            <a:ext cx="29209" cy="58419"/>
          </a:xfrm>
          <a:custGeom>
            <a:avLst/>
            <a:gdLst/>
            <a:ahLst/>
            <a:cxnLst/>
            <a:rect l="l" t="t" r="r" b="b"/>
            <a:pathLst>
              <a:path w="29210" h="58420">
                <a:moveTo>
                  <a:pt x="0" y="58162"/>
                </a:moveTo>
                <a:lnTo>
                  <a:pt x="0" y="53909"/>
                </a:lnTo>
                <a:lnTo>
                  <a:pt x="1382" y="39899"/>
                </a:lnTo>
                <a:lnTo>
                  <a:pt x="6105" y="24826"/>
                </a:lnTo>
                <a:lnTo>
                  <a:pt x="15034" y="10817"/>
                </a:lnTo>
                <a:lnTo>
                  <a:pt x="29034" y="0"/>
                </a:lnTo>
              </a:path>
            </a:pathLst>
          </a:custGeom>
          <a:ln w="15794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6032821" y="5331405"/>
            <a:ext cx="0" cy="31750"/>
          </a:xfrm>
          <a:custGeom>
            <a:avLst/>
            <a:gdLst/>
            <a:ahLst/>
            <a:cxnLst/>
            <a:rect l="l" t="t" r="r" b="b"/>
            <a:pathLst>
              <a:path h="31750">
                <a:moveTo>
                  <a:pt x="0" y="31208"/>
                </a:moveTo>
                <a:lnTo>
                  <a:pt x="0" y="0"/>
                </a:lnTo>
              </a:path>
            </a:pathLst>
          </a:custGeom>
          <a:ln w="15561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6144990" y="5324320"/>
            <a:ext cx="5715" cy="68580"/>
          </a:xfrm>
          <a:custGeom>
            <a:avLst/>
            <a:gdLst/>
            <a:ahLst/>
            <a:cxnLst/>
            <a:rect l="l" t="t" r="r" b="b"/>
            <a:pathLst>
              <a:path w="5714" h="68579">
                <a:moveTo>
                  <a:pt x="2639" y="-7785"/>
                </a:moveTo>
                <a:lnTo>
                  <a:pt x="2639" y="75864"/>
                </a:lnTo>
              </a:path>
            </a:pathLst>
          </a:custGeom>
          <a:ln w="20849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6081652" y="5243468"/>
            <a:ext cx="67310" cy="45720"/>
          </a:xfrm>
          <a:custGeom>
            <a:avLst/>
            <a:gdLst/>
            <a:ahLst/>
            <a:cxnLst/>
            <a:rect l="l" t="t" r="r" b="b"/>
            <a:pathLst>
              <a:path w="67310" h="45720">
                <a:moveTo>
                  <a:pt x="0" y="1421"/>
                </a:moveTo>
                <a:lnTo>
                  <a:pt x="3957" y="1421"/>
                </a:lnTo>
                <a:lnTo>
                  <a:pt x="6602" y="0"/>
                </a:lnTo>
                <a:lnTo>
                  <a:pt x="10559" y="0"/>
                </a:lnTo>
                <a:lnTo>
                  <a:pt x="29444" y="3301"/>
                </a:lnTo>
                <a:lnTo>
                  <a:pt x="45856" y="12587"/>
                </a:lnTo>
                <a:lnTo>
                  <a:pt x="58806" y="26926"/>
                </a:lnTo>
                <a:lnTo>
                  <a:pt x="67305" y="45390"/>
                </a:lnTo>
              </a:path>
            </a:pathLst>
          </a:custGeom>
          <a:ln w="16362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6118601" y="5281761"/>
            <a:ext cx="14604" cy="57150"/>
          </a:xfrm>
          <a:custGeom>
            <a:avLst/>
            <a:gdLst/>
            <a:ahLst/>
            <a:cxnLst/>
            <a:rect l="l" t="t" r="r" b="b"/>
            <a:pathLst>
              <a:path w="14604" h="57150">
                <a:moveTo>
                  <a:pt x="0" y="0"/>
                </a:moveTo>
                <a:lnTo>
                  <a:pt x="6165" y="6918"/>
                </a:lnTo>
                <a:lnTo>
                  <a:pt x="10722" y="14897"/>
                </a:lnTo>
                <a:lnTo>
                  <a:pt x="13547" y="23940"/>
                </a:lnTo>
                <a:lnTo>
                  <a:pt x="14517" y="34051"/>
                </a:lnTo>
                <a:lnTo>
                  <a:pt x="14517" y="56740"/>
                </a:lnTo>
              </a:path>
            </a:pathLst>
          </a:custGeom>
          <a:ln w="15633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6067135" y="5271832"/>
            <a:ext cx="33020" cy="8890"/>
          </a:xfrm>
          <a:custGeom>
            <a:avLst/>
            <a:gdLst/>
            <a:ahLst/>
            <a:cxnLst/>
            <a:rect l="l" t="t" r="r" b="b"/>
            <a:pathLst>
              <a:path w="33020" h="8889">
                <a:moveTo>
                  <a:pt x="0" y="8518"/>
                </a:moveTo>
                <a:lnTo>
                  <a:pt x="5404" y="4793"/>
                </a:lnTo>
                <a:lnTo>
                  <a:pt x="11550" y="2131"/>
                </a:lnTo>
                <a:lnTo>
                  <a:pt x="18190" y="532"/>
                </a:lnTo>
                <a:lnTo>
                  <a:pt x="25077" y="0"/>
                </a:lnTo>
                <a:lnTo>
                  <a:pt x="27711" y="0"/>
                </a:lnTo>
                <a:lnTo>
                  <a:pt x="30356" y="0"/>
                </a:lnTo>
                <a:lnTo>
                  <a:pt x="32991" y="1421"/>
                </a:lnTo>
              </a:path>
            </a:pathLst>
          </a:custGeom>
          <a:ln w="16654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6049984" y="5294534"/>
            <a:ext cx="5715" cy="44450"/>
          </a:xfrm>
          <a:custGeom>
            <a:avLst/>
            <a:gdLst/>
            <a:ahLst/>
            <a:cxnLst/>
            <a:rect l="l" t="t" r="r" b="b"/>
            <a:pathLst>
              <a:path w="5714" h="44450">
                <a:moveTo>
                  <a:pt x="0" y="43968"/>
                </a:moveTo>
                <a:lnTo>
                  <a:pt x="0" y="21279"/>
                </a:lnTo>
                <a:lnTo>
                  <a:pt x="0" y="14182"/>
                </a:lnTo>
                <a:lnTo>
                  <a:pt x="1311" y="7085"/>
                </a:lnTo>
                <a:lnTo>
                  <a:pt x="5279" y="0"/>
                </a:lnTo>
              </a:path>
            </a:pathLst>
          </a:custGeom>
          <a:ln w="15578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6068458" y="5317223"/>
            <a:ext cx="1905" cy="11430"/>
          </a:xfrm>
          <a:custGeom>
            <a:avLst/>
            <a:gdLst/>
            <a:ahLst/>
            <a:cxnLst/>
            <a:rect l="l" t="t" r="r" b="b"/>
            <a:pathLst>
              <a:path w="1904" h="11429">
                <a:moveTo>
                  <a:pt x="-7789" y="5675"/>
                </a:moveTo>
                <a:lnTo>
                  <a:pt x="9112" y="5675"/>
                </a:lnTo>
              </a:path>
            </a:pathLst>
          </a:custGeom>
          <a:ln w="26930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6106729" y="5303041"/>
            <a:ext cx="9525" cy="26034"/>
          </a:xfrm>
          <a:custGeom>
            <a:avLst/>
            <a:gdLst/>
            <a:ahLst/>
            <a:cxnLst/>
            <a:rect l="l" t="t" r="r" b="b"/>
            <a:pathLst>
              <a:path w="9525" h="26035">
                <a:moveTo>
                  <a:pt x="0" y="0"/>
                </a:moveTo>
                <a:lnTo>
                  <a:pt x="5268" y="5675"/>
                </a:lnTo>
                <a:lnTo>
                  <a:pt x="9237" y="12772"/>
                </a:lnTo>
                <a:lnTo>
                  <a:pt x="9237" y="21279"/>
                </a:lnTo>
                <a:lnTo>
                  <a:pt x="9237" y="25532"/>
                </a:lnTo>
              </a:path>
            </a:pathLst>
          </a:custGeom>
          <a:ln w="15696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6090889" y="5293112"/>
            <a:ext cx="0" cy="31750"/>
          </a:xfrm>
          <a:custGeom>
            <a:avLst/>
            <a:gdLst/>
            <a:ahLst/>
            <a:cxnLst/>
            <a:rect l="l" t="t" r="r" b="b"/>
            <a:pathLst>
              <a:path h="31750">
                <a:moveTo>
                  <a:pt x="0" y="0"/>
                </a:moveTo>
                <a:lnTo>
                  <a:pt x="0" y="31208"/>
                </a:lnTo>
              </a:path>
            </a:pathLst>
          </a:custGeom>
          <a:ln w="15561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6125204" y="5520063"/>
            <a:ext cx="165100" cy="164465"/>
          </a:xfrm>
          <a:custGeom>
            <a:avLst/>
            <a:gdLst/>
            <a:ahLst/>
            <a:cxnLst/>
            <a:rect l="l" t="t" r="r" b="b"/>
            <a:pathLst>
              <a:path w="165100" h="164464">
                <a:moveTo>
                  <a:pt x="0" y="31196"/>
                </a:moveTo>
                <a:lnTo>
                  <a:pt x="2308" y="19144"/>
                </a:lnTo>
                <a:lnTo>
                  <a:pt x="8575" y="9217"/>
                </a:lnTo>
                <a:lnTo>
                  <a:pt x="17810" y="2481"/>
                </a:lnTo>
                <a:lnTo>
                  <a:pt x="29023" y="0"/>
                </a:lnTo>
                <a:lnTo>
                  <a:pt x="38162" y="2637"/>
                </a:lnTo>
                <a:lnTo>
                  <a:pt x="45691" y="9397"/>
                </a:lnTo>
                <a:lnTo>
                  <a:pt x="51485" y="18549"/>
                </a:lnTo>
                <a:lnTo>
                  <a:pt x="55422" y="28364"/>
                </a:lnTo>
                <a:lnTo>
                  <a:pt x="59751" y="18549"/>
                </a:lnTo>
                <a:lnTo>
                  <a:pt x="66306" y="9397"/>
                </a:lnTo>
                <a:lnTo>
                  <a:pt x="74347" y="2637"/>
                </a:lnTo>
                <a:lnTo>
                  <a:pt x="83134" y="0"/>
                </a:lnTo>
                <a:lnTo>
                  <a:pt x="92474" y="2637"/>
                </a:lnTo>
                <a:lnTo>
                  <a:pt x="100454" y="9397"/>
                </a:lnTo>
                <a:lnTo>
                  <a:pt x="106701" y="18549"/>
                </a:lnTo>
                <a:lnTo>
                  <a:pt x="110845" y="28364"/>
                </a:lnTo>
                <a:lnTo>
                  <a:pt x="115506" y="22559"/>
                </a:lnTo>
                <a:lnTo>
                  <a:pt x="121402" y="18083"/>
                </a:lnTo>
                <a:lnTo>
                  <a:pt x="128287" y="15201"/>
                </a:lnTo>
                <a:lnTo>
                  <a:pt x="135911" y="14182"/>
                </a:lnTo>
                <a:lnTo>
                  <a:pt x="147130" y="16664"/>
                </a:lnTo>
                <a:lnTo>
                  <a:pt x="156368" y="23401"/>
                </a:lnTo>
                <a:lnTo>
                  <a:pt x="162636" y="33331"/>
                </a:lnTo>
                <a:lnTo>
                  <a:pt x="164945" y="45390"/>
                </a:lnTo>
                <a:lnTo>
                  <a:pt x="164945" y="164093"/>
                </a:lnTo>
              </a:path>
            </a:pathLst>
          </a:custGeom>
          <a:ln w="16147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5958115" y="5345599"/>
            <a:ext cx="167640" cy="339090"/>
          </a:xfrm>
          <a:custGeom>
            <a:avLst/>
            <a:gdLst/>
            <a:ahLst/>
            <a:cxnLst/>
            <a:rect l="l" t="t" r="r" b="b"/>
            <a:pathLst>
              <a:path w="167639" h="339089">
                <a:moveTo>
                  <a:pt x="52416" y="338557"/>
                </a:moveTo>
                <a:lnTo>
                  <a:pt x="34462" y="262225"/>
                </a:lnTo>
                <a:lnTo>
                  <a:pt x="18874" y="220137"/>
                </a:lnTo>
                <a:lnTo>
                  <a:pt x="4771" y="191478"/>
                </a:lnTo>
                <a:lnTo>
                  <a:pt x="0" y="175961"/>
                </a:lnTo>
                <a:lnTo>
                  <a:pt x="6628" y="163320"/>
                </a:lnTo>
                <a:lnTo>
                  <a:pt x="22421" y="159742"/>
                </a:lnTo>
                <a:lnTo>
                  <a:pt x="45143" y="171413"/>
                </a:lnTo>
                <a:lnTo>
                  <a:pt x="72557" y="204518"/>
                </a:lnTo>
                <a:lnTo>
                  <a:pt x="102428" y="265244"/>
                </a:lnTo>
                <a:lnTo>
                  <a:pt x="99782" y="251050"/>
                </a:lnTo>
                <a:lnTo>
                  <a:pt x="99782" y="35449"/>
                </a:lnTo>
                <a:lnTo>
                  <a:pt x="102339" y="21533"/>
                </a:lnTo>
                <a:lnTo>
                  <a:pt x="109350" y="10278"/>
                </a:lnTo>
                <a:lnTo>
                  <a:pt x="119825" y="2746"/>
                </a:lnTo>
                <a:lnTo>
                  <a:pt x="132774" y="0"/>
                </a:lnTo>
                <a:lnTo>
                  <a:pt x="145723" y="2746"/>
                </a:lnTo>
                <a:lnTo>
                  <a:pt x="156197" y="10278"/>
                </a:lnTo>
                <a:lnTo>
                  <a:pt x="163208" y="21533"/>
                </a:lnTo>
                <a:lnTo>
                  <a:pt x="165765" y="35449"/>
                </a:lnTo>
                <a:lnTo>
                  <a:pt x="167088" y="205660"/>
                </a:lnTo>
              </a:path>
            </a:pathLst>
          </a:custGeom>
          <a:ln w="15790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직사각형 228">
            <a:extLst>
              <a:ext uri="{FF2B5EF4-FFF2-40B4-BE49-F238E27FC236}">
                <a16:creationId xmlns:a16="http://schemas.microsoft.com/office/drawing/2014/main" id="{5997F66B-7D59-EFAC-692B-AB727CF10644}"/>
              </a:ext>
            </a:extLst>
          </p:cNvPr>
          <p:cNvSpPr/>
          <p:nvPr/>
        </p:nvSpPr>
        <p:spPr>
          <a:xfrm>
            <a:off x="9253728" y="266191"/>
            <a:ext cx="1344295" cy="2678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30" name="그림 229" descr="그래픽, 그래픽 디자인, 상징, 로고이(가) 표시된 사진&#10;&#10;자동 생성된 설명">
            <a:extLst>
              <a:ext uri="{FF2B5EF4-FFF2-40B4-BE49-F238E27FC236}">
                <a16:creationId xmlns:a16="http://schemas.microsoft.com/office/drawing/2014/main" id="{621A8CC1-5BD5-9F1E-3DB7-38D297774DC8}"/>
              </a:ext>
            </a:extLst>
          </p:cNvPr>
          <p:cNvPicPr>
            <a:picLocks noChangeAspect="1"/>
          </p:cNvPicPr>
          <p:nvPr/>
        </p:nvPicPr>
        <p:blipFill>
          <a:blip r:embed="rId9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623" y="324000"/>
            <a:ext cx="1232305" cy="245061"/>
          </a:xfrm>
          <a:prstGeom prst="rect">
            <a:avLst/>
          </a:prstGeom>
        </p:spPr>
      </p:pic>
      <p:sp>
        <p:nvSpPr>
          <p:cNvPr id="232" name="직사각형 231">
            <a:extLst>
              <a:ext uri="{FF2B5EF4-FFF2-40B4-BE49-F238E27FC236}">
                <a16:creationId xmlns:a16="http://schemas.microsoft.com/office/drawing/2014/main" id="{59B52505-F6D1-BC4A-B4C1-2C4F722E31D7}"/>
              </a:ext>
            </a:extLst>
          </p:cNvPr>
          <p:cNvSpPr/>
          <p:nvPr/>
        </p:nvSpPr>
        <p:spPr>
          <a:xfrm>
            <a:off x="4337732" y="5951473"/>
            <a:ext cx="244587" cy="1277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1" name="TextBox 230">
            <a:extLst>
              <a:ext uri="{FF2B5EF4-FFF2-40B4-BE49-F238E27FC236}">
                <a16:creationId xmlns:a16="http://schemas.microsoft.com/office/drawing/2014/main" id="{89926C58-2A5E-926A-C1D8-6F18824B2854}"/>
              </a:ext>
            </a:extLst>
          </p:cNvPr>
          <p:cNvSpPr txBox="1"/>
          <p:nvPr/>
        </p:nvSpPr>
        <p:spPr>
          <a:xfrm>
            <a:off x="4238811" y="5919888"/>
            <a:ext cx="163748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90" dirty="0">
                <a:solidFill>
                  <a:srgbClr val="515151"/>
                </a:solidFill>
                <a:latin typeface="+mn-ea"/>
              </a:rPr>
              <a:t>상품 구매 </a:t>
            </a:r>
            <a:r>
              <a:rPr lang="en-US" altLang="ko-KR" sz="790" dirty="0">
                <a:solidFill>
                  <a:srgbClr val="515151"/>
                </a:solidFill>
                <a:latin typeface="+mn-ea"/>
              </a:rPr>
              <a:t>(</a:t>
            </a:r>
            <a:r>
              <a:rPr lang="ko-KR" altLang="en-US" sz="790" dirty="0">
                <a:solidFill>
                  <a:srgbClr val="515151"/>
                </a:solidFill>
                <a:latin typeface="+mn-ea"/>
              </a:rPr>
              <a:t>현금</a:t>
            </a:r>
            <a:r>
              <a:rPr lang="en-US" altLang="ko-KR" sz="790" dirty="0">
                <a:solidFill>
                  <a:srgbClr val="515151"/>
                </a:solidFill>
                <a:latin typeface="+mn-ea"/>
              </a:rPr>
              <a:t>/</a:t>
            </a:r>
            <a:r>
              <a:rPr lang="ko-KR" altLang="en-US" sz="790" dirty="0">
                <a:solidFill>
                  <a:srgbClr val="515151"/>
                </a:solidFill>
                <a:latin typeface="+mn-ea"/>
              </a:rPr>
              <a:t>카드 결제</a:t>
            </a:r>
            <a:r>
              <a:rPr lang="en-US" altLang="ko-KR" sz="790" dirty="0">
                <a:solidFill>
                  <a:srgbClr val="515151"/>
                </a:solidFill>
                <a:latin typeface="+mn-ea"/>
              </a:rPr>
              <a:t>)</a:t>
            </a:r>
            <a:endParaRPr lang="ko-KR" altLang="en-US" sz="790" dirty="0">
              <a:solidFill>
                <a:srgbClr val="515151"/>
              </a:solidFill>
              <a:latin typeface="+mn-ea"/>
            </a:endParaRPr>
          </a:p>
        </p:txBody>
      </p:sp>
      <p:pic>
        <p:nvPicPr>
          <p:cNvPr id="235" name="그림 234" descr="전자제품, 휴대 전화, 전자 기기, 정보기기이(가) 표시된 사진&#10;&#10;자동 생성된 설명">
            <a:extLst>
              <a:ext uri="{FF2B5EF4-FFF2-40B4-BE49-F238E27FC236}">
                <a16:creationId xmlns:a16="http://schemas.microsoft.com/office/drawing/2014/main" id="{5CBC2280-B559-D4DC-AC18-919ADF949206}"/>
              </a:ext>
            </a:extLst>
          </p:cNvPr>
          <p:cNvPicPr>
            <a:picLocks noChangeAspect="1"/>
          </p:cNvPicPr>
          <p:nvPr/>
        </p:nvPicPr>
        <p:blipFill>
          <a:blip r:embed="rId9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189" y="3997377"/>
            <a:ext cx="662117" cy="123431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2540139" y="1355090"/>
            <a:ext cx="1130808" cy="1965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557028" y="1355090"/>
            <a:ext cx="484632" cy="1965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880115" y="1355090"/>
            <a:ext cx="733043" cy="19659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497335" y="1355090"/>
            <a:ext cx="484632" cy="19659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866144" y="1355090"/>
            <a:ext cx="646176" cy="19659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396496" y="1355090"/>
            <a:ext cx="646582" cy="19659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927102" y="1355090"/>
            <a:ext cx="646176" cy="19659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457453" y="1355090"/>
            <a:ext cx="484631" cy="19659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824737" y="1355090"/>
            <a:ext cx="807720" cy="19659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470913" y="1355090"/>
            <a:ext cx="88392" cy="19659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540139" y="1675511"/>
            <a:ext cx="646176" cy="19659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070490" y="1675511"/>
            <a:ext cx="484631" cy="1965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439298" y="1675511"/>
            <a:ext cx="646582" cy="19659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968508" y="1675511"/>
            <a:ext cx="807720" cy="19659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661928" y="1675511"/>
            <a:ext cx="484632" cy="19659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985015" y="1675511"/>
            <a:ext cx="733043" cy="19659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602235" y="1675511"/>
            <a:ext cx="485089" cy="19659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971297" y="1675511"/>
            <a:ext cx="323088" cy="19659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177038" y="1675511"/>
            <a:ext cx="646176" cy="19659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707389" y="1675511"/>
            <a:ext cx="807720" cy="19659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400810" y="1675511"/>
            <a:ext cx="969632" cy="196596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208911" y="1675511"/>
            <a:ext cx="88392" cy="19659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934516" y="6766865"/>
            <a:ext cx="693419" cy="169164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524253" y="6766865"/>
            <a:ext cx="554735" cy="16916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976882" y="6766865"/>
            <a:ext cx="554736" cy="16916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429510" y="6766865"/>
            <a:ext cx="555142" cy="169164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882519" y="6766865"/>
            <a:ext cx="554735" cy="169164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335146" y="6766865"/>
            <a:ext cx="416051" cy="169164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508113" y="6766865"/>
            <a:ext cx="554735" cy="169164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960741" y="6766865"/>
            <a:ext cx="416051" cy="169164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274684" y="6766865"/>
            <a:ext cx="277368" cy="169164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8451468" y="6766865"/>
            <a:ext cx="693801" cy="169164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9041638" y="6766865"/>
            <a:ext cx="416051" cy="169164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894332" y="6435852"/>
            <a:ext cx="521207" cy="210312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287523" y="6435852"/>
            <a:ext cx="521207" cy="210312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847965" y="6435852"/>
            <a:ext cx="869061" cy="210312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8587485" y="6435852"/>
            <a:ext cx="521207" cy="210312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236720" y="6766865"/>
            <a:ext cx="554736" cy="169164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689347" y="6766865"/>
            <a:ext cx="554736" cy="169164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141976" y="6766865"/>
            <a:ext cx="416051" cy="169164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455920" y="6766865"/>
            <a:ext cx="416051" cy="169164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770117" y="6766865"/>
            <a:ext cx="416051" cy="169164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6085585" y="6766865"/>
            <a:ext cx="554736" cy="169164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4889627" y="6435852"/>
            <a:ext cx="694944" cy="210312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456554" y="6435852"/>
            <a:ext cx="521208" cy="210312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69747" y="856488"/>
            <a:ext cx="1757680" cy="180340"/>
          </a:xfrm>
          <a:custGeom>
            <a:avLst/>
            <a:gdLst/>
            <a:ahLst/>
            <a:cxnLst/>
            <a:rect l="l" t="t" r="r" b="b"/>
            <a:pathLst>
              <a:path w="1757680" h="180340">
                <a:moveTo>
                  <a:pt x="1757172" y="0"/>
                </a:moveTo>
                <a:lnTo>
                  <a:pt x="0" y="0"/>
                </a:lnTo>
                <a:lnTo>
                  <a:pt x="0" y="179831"/>
                </a:lnTo>
                <a:lnTo>
                  <a:pt x="1757172" y="179831"/>
                </a:lnTo>
                <a:lnTo>
                  <a:pt x="175717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>
            <a:spLocks noGrp="1"/>
          </p:cNvSpPr>
          <p:nvPr>
            <p:ph type="title"/>
          </p:nvPr>
        </p:nvSpPr>
        <p:spPr>
          <a:xfrm>
            <a:off x="410972" y="685291"/>
            <a:ext cx="152082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기 능 소</a:t>
            </a:r>
            <a:r>
              <a:rPr spc="575" dirty="0"/>
              <a:t> </a:t>
            </a:r>
            <a:r>
              <a:rPr spc="-5" dirty="0"/>
              <a:t>개</a:t>
            </a:r>
          </a:p>
        </p:txBody>
      </p:sp>
      <p:sp>
        <p:nvSpPr>
          <p:cNvPr id="52" name="object 52"/>
          <p:cNvSpPr txBox="1"/>
          <p:nvPr/>
        </p:nvSpPr>
        <p:spPr>
          <a:xfrm>
            <a:off x="410972" y="266191"/>
            <a:ext cx="42481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145" dirty="0">
                <a:latin typeface="맑은 고딕"/>
                <a:cs typeface="맑은 고딕"/>
              </a:rPr>
              <a:t>04</a:t>
            </a:r>
            <a:r>
              <a:rPr sz="2200" b="1" spc="-475" dirty="0">
                <a:latin typeface="맑은 고딕"/>
                <a:cs typeface="맑은 고딕"/>
              </a:rPr>
              <a:t> </a:t>
            </a:r>
            <a:endParaRPr sz="2200">
              <a:latin typeface="맑은 고딕"/>
              <a:cs typeface="맑은 고딕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348792" y="1274775"/>
            <a:ext cx="203009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E8641A"/>
                </a:solidFill>
                <a:latin typeface="맑은 고딕"/>
                <a:cs typeface="맑은 고딕"/>
              </a:rPr>
              <a:t>무</a:t>
            </a:r>
            <a:r>
              <a:rPr sz="1800" b="1" spc="340" dirty="0">
                <a:solidFill>
                  <a:srgbClr val="E8641A"/>
                </a:solidFill>
                <a:latin typeface="맑은 고딕"/>
                <a:cs typeface="맑은 고딕"/>
              </a:rPr>
              <a:t> </a:t>
            </a:r>
            <a:r>
              <a:rPr sz="1800" b="1" dirty="0">
                <a:solidFill>
                  <a:srgbClr val="E8641A"/>
                </a:solidFill>
                <a:latin typeface="맑은 고딕"/>
                <a:cs typeface="맑은 고딕"/>
              </a:rPr>
              <a:t>인</a:t>
            </a:r>
            <a:r>
              <a:rPr sz="1800" b="1" spc="340" dirty="0">
                <a:solidFill>
                  <a:srgbClr val="E8641A"/>
                </a:solidFill>
                <a:latin typeface="맑은 고딕"/>
                <a:cs typeface="맑은 고딕"/>
              </a:rPr>
              <a:t> </a:t>
            </a:r>
            <a:r>
              <a:rPr sz="1800" b="1" dirty="0">
                <a:solidFill>
                  <a:srgbClr val="E8641A"/>
                </a:solidFill>
                <a:latin typeface="맑은 고딕"/>
                <a:cs typeface="맑은 고딕"/>
              </a:rPr>
              <a:t>키</a:t>
            </a:r>
            <a:r>
              <a:rPr sz="1800" b="1" spc="340" dirty="0">
                <a:solidFill>
                  <a:srgbClr val="E8641A"/>
                </a:solidFill>
                <a:latin typeface="맑은 고딕"/>
                <a:cs typeface="맑은 고딕"/>
              </a:rPr>
              <a:t> </a:t>
            </a:r>
            <a:r>
              <a:rPr sz="1800" b="1" dirty="0">
                <a:solidFill>
                  <a:srgbClr val="E8641A"/>
                </a:solidFill>
                <a:latin typeface="맑은 고딕"/>
                <a:cs typeface="맑은 고딕"/>
              </a:rPr>
              <a:t>오</a:t>
            </a:r>
            <a:r>
              <a:rPr sz="1800" b="1" spc="340" dirty="0">
                <a:solidFill>
                  <a:srgbClr val="E8641A"/>
                </a:solidFill>
                <a:latin typeface="맑은 고딕"/>
                <a:cs typeface="맑은 고딕"/>
              </a:rPr>
              <a:t> </a:t>
            </a:r>
            <a:r>
              <a:rPr sz="1800" b="1" dirty="0">
                <a:solidFill>
                  <a:srgbClr val="E8641A"/>
                </a:solidFill>
                <a:latin typeface="맑은 고딕"/>
                <a:cs typeface="맑은 고딕"/>
              </a:rPr>
              <a:t>스</a:t>
            </a:r>
            <a:r>
              <a:rPr sz="1800" b="1" spc="345" dirty="0">
                <a:solidFill>
                  <a:srgbClr val="E8641A"/>
                </a:solidFill>
                <a:latin typeface="맑은 고딕"/>
                <a:cs typeface="맑은 고딕"/>
              </a:rPr>
              <a:t> </a:t>
            </a:r>
            <a:r>
              <a:rPr sz="1800" b="1" dirty="0">
                <a:solidFill>
                  <a:srgbClr val="E8641A"/>
                </a:solidFill>
                <a:latin typeface="맑은 고딕"/>
                <a:cs typeface="맑은 고딕"/>
              </a:rPr>
              <a:t>크</a:t>
            </a:r>
            <a:endParaRPr sz="1800" dirty="0">
              <a:latin typeface="맑은 고딕"/>
              <a:cs typeface="맑은 고딕"/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BCAE17E0-0A4F-3813-4F0A-B8EA9CF7E7A3}"/>
              </a:ext>
            </a:extLst>
          </p:cNvPr>
          <p:cNvSpPr/>
          <p:nvPr/>
        </p:nvSpPr>
        <p:spPr>
          <a:xfrm>
            <a:off x="9253728" y="266191"/>
            <a:ext cx="1344295" cy="2678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5" name="그림 54" descr="그래픽, 그래픽 디자인, 상징, 로고이(가) 표시된 사진&#10;&#10;자동 생성된 설명">
            <a:extLst>
              <a:ext uri="{FF2B5EF4-FFF2-40B4-BE49-F238E27FC236}">
                <a16:creationId xmlns:a16="http://schemas.microsoft.com/office/drawing/2014/main" id="{D1F3E1BF-9ED8-40A2-4B79-DF4FC9DF5BF7}"/>
              </a:ext>
            </a:extLst>
          </p:cNvPr>
          <p:cNvPicPr>
            <a:picLocks noChangeAspect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623" y="324000"/>
            <a:ext cx="1232305" cy="245061"/>
          </a:xfrm>
          <a:prstGeom prst="rect">
            <a:avLst/>
          </a:prstGeom>
        </p:spPr>
      </p:pic>
      <p:pic>
        <p:nvPicPr>
          <p:cNvPr id="57" name="그림 56" descr="텍스트, 스크린샷, 소프트웨어, 컴퓨터 아이콘이(가) 표시된 사진&#10;&#10;자동 생성된 설명">
            <a:extLst>
              <a:ext uri="{FF2B5EF4-FFF2-40B4-BE49-F238E27FC236}">
                <a16:creationId xmlns:a16="http://schemas.microsoft.com/office/drawing/2014/main" id="{65D2C6CE-14A2-9073-4028-1E14FAB155DD}"/>
              </a:ext>
            </a:extLst>
          </p:cNvPr>
          <p:cNvPicPr>
            <a:picLocks noChangeAspect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821" y="2512885"/>
            <a:ext cx="2084400" cy="3705600"/>
          </a:xfrm>
          <a:prstGeom prst="rect">
            <a:avLst/>
          </a:prstGeom>
        </p:spPr>
      </p:pic>
      <p:pic>
        <p:nvPicPr>
          <p:cNvPr id="59" name="그림 58" descr="텍스트, 스크린샷, 소프트웨어, 웹사이트이(가) 표시된 사진&#10;&#10;자동 생성된 설명">
            <a:extLst>
              <a:ext uri="{FF2B5EF4-FFF2-40B4-BE49-F238E27FC236}">
                <a16:creationId xmlns:a16="http://schemas.microsoft.com/office/drawing/2014/main" id="{8110F6F0-8504-E94B-F6F4-D0A81F05DE11}"/>
              </a:ext>
            </a:extLst>
          </p:cNvPr>
          <p:cNvPicPr>
            <a:picLocks noChangeAspect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716" y="2511685"/>
            <a:ext cx="2085750" cy="3708000"/>
          </a:xfrm>
          <a:prstGeom prst="rect">
            <a:avLst/>
          </a:prstGeom>
        </p:spPr>
      </p:pic>
      <p:pic>
        <p:nvPicPr>
          <p:cNvPr id="63" name="그림 62" descr="텍스트, 스크린샷, 소프트웨어, 컴퓨터 아이콘이(가) 표시된 사진&#10;&#10;자동 생성된 설명">
            <a:extLst>
              <a:ext uri="{FF2B5EF4-FFF2-40B4-BE49-F238E27FC236}">
                <a16:creationId xmlns:a16="http://schemas.microsoft.com/office/drawing/2014/main" id="{22CCBE3E-794F-B00F-EE18-C30A08E54D45}"/>
              </a:ext>
            </a:extLst>
          </p:cNvPr>
          <p:cNvPicPr>
            <a:picLocks noChangeAspect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620" y="2511685"/>
            <a:ext cx="2085750" cy="370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2460370" y="1344380"/>
            <a:ext cx="1292352" cy="1965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38752" y="1344380"/>
            <a:ext cx="807719" cy="1965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330649" y="1344380"/>
            <a:ext cx="646176" cy="19659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861000" y="1344380"/>
            <a:ext cx="646176" cy="19659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345633" y="1344380"/>
            <a:ext cx="112775" cy="19659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402021" y="1344380"/>
            <a:ext cx="484631" cy="19659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770829" y="1344380"/>
            <a:ext cx="323697" cy="19659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976823" y="1344380"/>
            <a:ext cx="646176" cy="19659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507174" y="1344380"/>
            <a:ext cx="323088" cy="19659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668718" y="1344380"/>
            <a:ext cx="150875" cy="19659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769303" y="1344380"/>
            <a:ext cx="646176" cy="19659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299654" y="1344380"/>
            <a:ext cx="484632" cy="19659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668462" y="1344380"/>
            <a:ext cx="969632" cy="19659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440125" y="1664420"/>
            <a:ext cx="807720" cy="19659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086251" y="1664420"/>
            <a:ext cx="132587" cy="19659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174642" y="1664420"/>
            <a:ext cx="484631" cy="19659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543451" y="1664420"/>
            <a:ext cx="485089" cy="19659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912639" y="1664420"/>
            <a:ext cx="323088" cy="19659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118379" y="1664420"/>
            <a:ext cx="484631" cy="19659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487188" y="1664420"/>
            <a:ext cx="484632" cy="19659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854471" y="1664420"/>
            <a:ext cx="646176" cy="19659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384823" y="1664420"/>
            <a:ext cx="646176" cy="196596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915429" y="1664420"/>
            <a:ext cx="807720" cy="19659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607326" y="1664420"/>
            <a:ext cx="969263" cy="19659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415046" y="1664420"/>
            <a:ext cx="88391" cy="196596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832129" y="6594860"/>
            <a:ext cx="416051" cy="16916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146072" y="6594860"/>
            <a:ext cx="277368" cy="169164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322856" y="6594860"/>
            <a:ext cx="554736" cy="169164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694968" y="6777740"/>
            <a:ext cx="554736" cy="169164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147596" y="6777740"/>
            <a:ext cx="416052" cy="169164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461540" y="6777740"/>
            <a:ext cx="554736" cy="169164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735319" y="6589145"/>
            <a:ext cx="693801" cy="169164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8325361" y="6589145"/>
            <a:ext cx="416051" cy="169164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8855326" y="6772025"/>
            <a:ext cx="416051" cy="169164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9169271" y="6772025"/>
            <a:ext cx="416051" cy="169164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8025387" y="6316095"/>
            <a:ext cx="521665" cy="210312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8418960" y="6316095"/>
            <a:ext cx="521207" cy="210312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757370" y="6576952"/>
            <a:ext cx="416051" cy="169163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5071314" y="6576952"/>
            <a:ext cx="555142" cy="169163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5524197" y="6576952"/>
            <a:ext cx="554736" cy="169163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4640023" y="6759833"/>
            <a:ext cx="554736" cy="169164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5092650" y="6759833"/>
            <a:ext cx="416509" cy="169164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5370273" y="6759833"/>
            <a:ext cx="94487" cy="169164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5417517" y="6759833"/>
            <a:ext cx="416051" cy="169164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5731461" y="6759833"/>
            <a:ext cx="416051" cy="169164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6008829" y="6759833"/>
            <a:ext cx="94487" cy="169164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4978605" y="6313046"/>
            <a:ext cx="521208" cy="210312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5372178" y="6313046"/>
            <a:ext cx="521208" cy="210312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1687044" y="7088940"/>
            <a:ext cx="199136" cy="126796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836396" y="7088940"/>
            <a:ext cx="310896" cy="126796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2633752" y="7088940"/>
            <a:ext cx="487679" cy="126796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1953794" y="7226405"/>
            <a:ext cx="414528" cy="126492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2296694" y="7226405"/>
            <a:ext cx="414527" cy="126492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269747" y="856488"/>
            <a:ext cx="1757680" cy="180340"/>
          </a:xfrm>
          <a:custGeom>
            <a:avLst/>
            <a:gdLst/>
            <a:ahLst/>
            <a:cxnLst/>
            <a:rect l="l" t="t" r="r" b="b"/>
            <a:pathLst>
              <a:path w="1757680" h="180340">
                <a:moveTo>
                  <a:pt x="1757172" y="0"/>
                </a:moveTo>
                <a:lnTo>
                  <a:pt x="0" y="0"/>
                </a:lnTo>
                <a:lnTo>
                  <a:pt x="0" y="179831"/>
                </a:lnTo>
                <a:lnTo>
                  <a:pt x="1757172" y="179831"/>
                </a:lnTo>
                <a:lnTo>
                  <a:pt x="175717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 txBox="1">
            <a:spLocks noGrp="1"/>
          </p:cNvSpPr>
          <p:nvPr>
            <p:ph type="title"/>
          </p:nvPr>
        </p:nvSpPr>
        <p:spPr>
          <a:xfrm>
            <a:off x="410972" y="685291"/>
            <a:ext cx="152082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기 능 소</a:t>
            </a:r>
            <a:r>
              <a:rPr spc="575" dirty="0"/>
              <a:t> </a:t>
            </a:r>
            <a:r>
              <a:rPr spc="-5" dirty="0"/>
              <a:t>개</a:t>
            </a:r>
          </a:p>
        </p:txBody>
      </p:sp>
      <p:sp>
        <p:nvSpPr>
          <p:cNvPr id="86" name="object 86"/>
          <p:cNvSpPr txBox="1"/>
          <p:nvPr/>
        </p:nvSpPr>
        <p:spPr>
          <a:xfrm>
            <a:off x="410972" y="266191"/>
            <a:ext cx="42481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145" dirty="0">
                <a:latin typeface="맑은 고딕"/>
                <a:cs typeface="맑은 고딕"/>
              </a:rPr>
              <a:t>04</a:t>
            </a:r>
            <a:r>
              <a:rPr sz="2200" b="1" spc="-475" dirty="0">
                <a:latin typeface="맑은 고딕"/>
                <a:cs typeface="맑은 고딕"/>
              </a:rPr>
              <a:t> </a:t>
            </a:r>
            <a:endParaRPr sz="2200">
              <a:latin typeface="맑은 고딕"/>
              <a:cs typeface="맑은 고딕"/>
            </a:endParaRPr>
          </a:p>
        </p:txBody>
      </p:sp>
      <p:sp>
        <p:nvSpPr>
          <p:cNvPr id="88" name="직사각형 87">
            <a:extLst>
              <a:ext uri="{FF2B5EF4-FFF2-40B4-BE49-F238E27FC236}">
                <a16:creationId xmlns:a16="http://schemas.microsoft.com/office/drawing/2014/main" id="{7BA3F3B9-4D17-792B-22BE-06FC616D11D3}"/>
              </a:ext>
            </a:extLst>
          </p:cNvPr>
          <p:cNvSpPr/>
          <p:nvPr/>
        </p:nvSpPr>
        <p:spPr>
          <a:xfrm>
            <a:off x="9253728" y="266191"/>
            <a:ext cx="1344295" cy="2678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9" name="그림 88" descr="그래픽, 그래픽 디자인, 상징, 로고이(가) 표시된 사진&#10;&#10;자동 생성된 설명">
            <a:extLst>
              <a:ext uri="{FF2B5EF4-FFF2-40B4-BE49-F238E27FC236}">
                <a16:creationId xmlns:a16="http://schemas.microsoft.com/office/drawing/2014/main" id="{B0174507-2FF7-718E-2975-A82AE5D7A103}"/>
              </a:ext>
            </a:extLst>
          </p:cNvPr>
          <p:cNvPicPr>
            <a:picLocks noChangeAspect="1"/>
          </p:cNvPicPr>
          <p:nvPr/>
        </p:nvPicPr>
        <p:blipFill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623" y="324000"/>
            <a:ext cx="1232305" cy="245061"/>
          </a:xfrm>
          <a:prstGeom prst="rect">
            <a:avLst/>
          </a:prstGeom>
        </p:spPr>
      </p:pic>
      <p:sp>
        <p:nvSpPr>
          <p:cNvPr id="93" name="object 53">
            <a:extLst>
              <a:ext uri="{FF2B5EF4-FFF2-40B4-BE49-F238E27FC236}">
                <a16:creationId xmlns:a16="http://schemas.microsoft.com/office/drawing/2014/main" id="{A084AA72-F765-7F9E-E0D5-B606C9B8DE96}"/>
              </a:ext>
            </a:extLst>
          </p:cNvPr>
          <p:cNvSpPr txBox="1"/>
          <p:nvPr/>
        </p:nvSpPr>
        <p:spPr>
          <a:xfrm>
            <a:off x="348792" y="1274775"/>
            <a:ext cx="203009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E8641A"/>
                </a:solidFill>
                <a:latin typeface="맑은 고딕"/>
                <a:cs typeface="맑은 고딕"/>
              </a:rPr>
              <a:t>무</a:t>
            </a:r>
            <a:r>
              <a:rPr sz="1800" b="1" spc="340" dirty="0">
                <a:solidFill>
                  <a:srgbClr val="E8641A"/>
                </a:solidFill>
                <a:latin typeface="맑은 고딕"/>
                <a:cs typeface="맑은 고딕"/>
              </a:rPr>
              <a:t> </a:t>
            </a:r>
            <a:r>
              <a:rPr sz="1800" b="1" dirty="0">
                <a:solidFill>
                  <a:srgbClr val="E8641A"/>
                </a:solidFill>
                <a:latin typeface="맑은 고딕"/>
                <a:cs typeface="맑은 고딕"/>
              </a:rPr>
              <a:t>인</a:t>
            </a:r>
            <a:r>
              <a:rPr sz="1800" b="1" spc="340" dirty="0">
                <a:solidFill>
                  <a:srgbClr val="E8641A"/>
                </a:solidFill>
                <a:latin typeface="맑은 고딕"/>
                <a:cs typeface="맑은 고딕"/>
              </a:rPr>
              <a:t> </a:t>
            </a:r>
            <a:r>
              <a:rPr sz="1800" b="1" dirty="0">
                <a:solidFill>
                  <a:srgbClr val="E8641A"/>
                </a:solidFill>
                <a:latin typeface="맑은 고딕"/>
                <a:cs typeface="맑은 고딕"/>
              </a:rPr>
              <a:t>키</a:t>
            </a:r>
            <a:r>
              <a:rPr sz="1800" b="1" spc="340" dirty="0">
                <a:solidFill>
                  <a:srgbClr val="E8641A"/>
                </a:solidFill>
                <a:latin typeface="맑은 고딕"/>
                <a:cs typeface="맑은 고딕"/>
              </a:rPr>
              <a:t> </a:t>
            </a:r>
            <a:r>
              <a:rPr sz="1800" b="1" dirty="0">
                <a:solidFill>
                  <a:srgbClr val="E8641A"/>
                </a:solidFill>
                <a:latin typeface="맑은 고딕"/>
                <a:cs typeface="맑은 고딕"/>
              </a:rPr>
              <a:t>오</a:t>
            </a:r>
            <a:r>
              <a:rPr sz="1800" b="1" spc="340" dirty="0">
                <a:solidFill>
                  <a:srgbClr val="E8641A"/>
                </a:solidFill>
                <a:latin typeface="맑은 고딕"/>
                <a:cs typeface="맑은 고딕"/>
              </a:rPr>
              <a:t> </a:t>
            </a:r>
            <a:r>
              <a:rPr sz="1800" b="1" dirty="0">
                <a:solidFill>
                  <a:srgbClr val="E8641A"/>
                </a:solidFill>
                <a:latin typeface="맑은 고딕"/>
                <a:cs typeface="맑은 고딕"/>
              </a:rPr>
              <a:t>스</a:t>
            </a:r>
            <a:r>
              <a:rPr sz="1800" b="1" spc="345" dirty="0">
                <a:solidFill>
                  <a:srgbClr val="E8641A"/>
                </a:solidFill>
                <a:latin typeface="맑은 고딕"/>
                <a:cs typeface="맑은 고딕"/>
              </a:rPr>
              <a:t> </a:t>
            </a:r>
            <a:r>
              <a:rPr sz="1800" b="1" dirty="0">
                <a:solidFill>
                  <a:srgbClr val="E8641A"/>
                </a:solidFill>
                <a:latin typeface="맑은 고딕"/>
                <a:cs typeface="맑은 고딕"/>
              </a:rPr>
              <a:t>크</a:t>
            </a:r>
            <a:endParaRPr sz="1800" dirty="0">
              <a:latin typeface="맑은 고딕"/>
              <a:cs typeface="맑은 고딕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C1F13D54-DBB0-19FF-296F-E73AEC9CFF49}"/>
              </a:ext>
            </a:extLst>
          </p:cNvPr>
          <p:cNvSpPr txBox="1"/>
          <p:nvPr/>
        </p:nvSpPr>
        <p:spPr>
          <a:xfrm>
            <a:off x="1823377" y="6273077"/>
            <a:ext cx="10069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>
                <a:latin typeface="+mj-lt"/>
              </a:rPr>
              <a:t>상품 종류</a:t>
            </a:r>
          </a:p>
        </p:txBody>
      </p:sp>
      <p:pic>
        <p:nvPicPr>
          <p:cNvPr id="98" name="그림 97" descr="텍스트, 스크린샷, 소프트웨어, 컴퓨터 아이콘이(가) 표시된 사진&#10;&#10;자동 생성된 설명">
            <a:extLst>
              <a:ext uri="{FF2B5EF4-FFF2-40B4-BE49-F238E27FC236}">
                <a16:creationId xmlns:a16="http://schemas.microsoft.com/office/drawing/2014/main" id="{F88CFD43-860D-4632-451F-F5399D214F09}"/>
              </a:ext>
            </a:extLst>
          </p:cNvPr>
          <p:cNvPicPr>
            <a:picLocks noChangeAspect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593" y="2506617"/>
            <a:ext cx="2085750" cy="3708000"/>
          </a:xfrm>
          <a:prstGeom prst="rect">
            <a:avLst/>
          </a:prstGeom>
        </p:spPr>
      </p:pic>
      <p:pic>
        <p:nvPicPr>
          <p:cNvPr id="100" name="그림 99" descr="텍스트, 스크린샷, 소프트웨어, 컴퓨터 아이콘이(가) 표시된 사진&#10;&#10;자동 생성된 설명">
            <a:extLst>
              <a:ext uri="{FF2B5EF4-FFF2-40B4-BE49-F238E27FC236}">
                <a16:creationId xmlns:a16="http://schemas.microsoft.com/office/drawing/2014/main" id="{1C0B4F6C-251A-CAF9-A836-03AD35A9D9AF}"/>
              </a:ext>
            </a:extLst>
          </p:cNvPr>
          <p:cNvPicPr>
            <a:picLocks noChangeAspect="1"/>
          </p:cNvPicPr>
          <p:nvPr/>
        </p:nvPicPr>
        <p:blipFill>
          <a:blip r:embed="rId5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9305" y="2506617"/>
            <a:ext cx="2085750" cy="3708000"/>
          </a:xfrm>
          <a:prstGeom prst="rect">
            <a:avLst/>
          </a:prstGeom>
        </p:spPr>
      </p:pic>
      <p:sp>
        <p:nvSpPr>
          <p:cNvPr id="101" name="TextBox 100">
            <a:extLst>
              <a:ext uri="{FF2B5EF4-FFF2-40B4-BE49-F238E27FC236}">
                <a16:creationId xmlns:a16="http://schemas.microsoft.com/office/drawing/2014/main" id="{4062CC17-54EF-731B-C75D-15C0F25894A4}"/>
              </a:ext>
            </a:extLst>
          </p:cNvPr>
          <p:cNvSpPr txBox="1"/>
          <p:nvPr/>
        </p:nvSpPr>
        <p:spPr>
          <a:xfrm>
            <a:off x="8545976" y="6540123"/>
            <a:ext cx="7114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상품을</a:t>
            </a:r>
          </a:p>
        </p:txBody>
      </p:sp>
      <p:pic>
        <p:nvPicPr>
          <p:cNvPr id="103" name="그림 102" descr="텍스트, 스크린샷, 소프트웨어, 운영 체제이(가) 표시된 사진&#10;&#10;자동 생성된 설명">
            <a:extLst>
              <a:ext uri="{FF2B5EF4-FFF2-40B4-BE49-F238E27FC236}">
                <a16:creationId xmlns:a16="http://schemas.microsoft.com/office/drawing/2014/main" id="{147917A5-4BC2-2DE2-FD66-284030DC8224}"/>
              </a:ext>
            </a:extLst>
          </p:cNvPr>
          <p:cNvPicPr>
            <a:picLocks noChangeAspect="1"/>
          </p:cNvPicPr>
          <p:nvPr/>
        </p:nvPicPr>
        <p:blipFill>
          <a:blip r:embed="rId5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881" y="2506617"/>
            <a:ext cx="2085750" cy="3708000"/>
          </a:xfrm>
          <a:prstGeom prst="rect">
            <a:avLst/>
          </a:prstGeom>
        </p:spPr>
      </p:pic>
      <p:sp>
        <p:nvSpPr>
          <p:cNvPr id="104" name="TextBox 103">
            <a:extLst>
              <a:ext uri="{FF2B5EF4-FFF2-40B4-BE49-F238E27FC236}">
                <a16:creationId xmlns:a16="http://schemas.microsoft.com/office/drawing/2014/main" id="{2554B988-523A-4CC2-6634-315B15090A51}"/>
              </a:ext>
            </a:extLst>
          </p:cNvPr>
          <p:cNvSpPr txBox="1"/>
          <p:nvPr/>
        </p:nvSpPr>
        <p:spPr>
          <a:xfrm>
            <a:off x="1973679" y="7043525"/>
            <a:ext cx="737542" cy="221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4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시간패키지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F0F24A40-6DEF-8562-2EDE-73E917286A67}"/>
              </a:ext>
            </a:extLst>
          </p:cNvPr>
          <p:cNvSpPr txBox="1"/>
          <p:nvPr/>
        </p:nvSpPr>
        <p:spPr>
          <a:xfrm>
            <a:off x="7299654" y="6721718"/>
            <a:ext cx="17385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관리자 모드를 통하여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object 69"/>
          <p:cNvSpPr/>
          <p:nvPr/>
        </p:nvSpPr>
        <p:spPr>
          <a:xfrm>
            <a:off x="269747" y="856488"/>
            <a:ext cx="1757680" cy="180340"/>
          </a:xfrm>
          <a:custGeom>
            <a:avLst/>
            <a:gdLst/>
            <a:ahLst/>
            <a:cxnLst/>
            <a:rect l="l" t="t" r="r" b="b"/>
            <a:pathLst>
              <a:path w="1757680" h="180340">
                <a:moveTo>
                  <a:pt x="1757172" y="0"/>
                </a:moveTo>
                <a:lnTo>
                  <a:pt x="0" y="0"/>
                </a:lnTo>
                <a:lnTo>
                  <a:pt x="0" y="179831"/>
                </a:lnTo>
                <a:lnTo>
                  <a:pt x="1757172" y="179831"/>
                </a:lnTo>
                <a:lnTo>
                  <a:pt x="175717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 txBox="1">
            <a:spLocks noGrp="1"/>
          </p:cNvSpPr>
          <p:nvPr>
            <p:ph type="title"/>
          </p:nvPr>
        </p:nvSpPr>
        <p:spPr>
          <a:xfrm>
            <a:off x="410972" y="685291"/>
            <a:ext cx="152082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기 능 소</a:t>
            </a:r>
            <a:r>
              <a:rPr spc="575" dirty="0"/>
              <a:t> </a:t>
            </a:r>
            <a:r>
              <a:rPr spc="-5" dirty="0"/>
              <a:t>개</a:t>
            </a:r>
          </a:p>
        </p:txBody>
      </p:sp>
      <p:sp>
        <p:nvSpPr>
          <p:cNvPr id="71" name="object 71"/>
          <p:cNvSpPr txBox="1"/>
          <p:nvPr/>
        </p:nvSpPr>
        <p:spPr>
          <a:xfrm>
            <a:off x="410972" y="266191"/>
            <a:ext cx="42481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145" dirty="0">
                <a:latin typeface="맑은 고딕"/>
                <a:cs typeface="맑은 고딕"/>
              </a:rPr>
              <a:t>04</a:t>
            </a:r>
            <a:r>
              <a:rPr sz="2200" b="1" spc="-475" dirty="0">
                <a:latin typeface="맑은 고딕"/>
                <a:cs typeface="맑은 고딕"/>
              </a:rPr>
              <a:t> </a:t>
            </a:r>
            <a:endParaRPr sz="2200">
              <a:latin typeface="맑은 고딕"/>
              <a:cs typeface="맑은 고딕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348792" y="1274775"/>
            <a:ext cx="309562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 err="1">
                <a:solidFill>
                  <a:srgbClr val="E8641A"/>
                </a:solidFill>
                <a:latin typeface="맑은 고딕"/>
                <a:cs typeface="맑은 고딕"/>
              </a:rPr>
              <a:t>스터디카페</a:t>
            </a:r>
            <a:r>
              <a:rPr sz="1800" b="1" spc="350" dirty="0">
                <a:solidFill>
                  <a:srgbClr val="E8641A"/>
                </a:solidFill>
                <a:latin typeface="맑은 고딕"/>
                <a:cs typeface="맑은 고딕"/>
              </a:rPr>
              <a:t> </a:t>
            </a:r>
            <a:r>
              <a:rPr sz="1800" b="1" dirty="0" err="1">
                <a:solidFill>
                  <a:srgbClr val="E8641A"/>
                </a:solidFill>
                <a:latin typeface="맑은 고딕"/>
                <a:cs typeface="맑은 고딕"/>
              </a:rPr>
              <a:t>모바일앱</a:t>
            </a:r>
            <a:endParaRPr sz="1800" dirty="0">
              <a:latin typeface="맑은 고딕"/>
              <a:cs typeface="맑은 고딕"/>
            </a:endParaRP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348B353F-17A5-DC9F-E8F0-4DA6AE25AFA5}"/>
              </a:ext>
            </a:extLst>
          </p:cNvPr>
          <p:cNvSpPr/>
          <p:nvPr/>
        </p:nvSpPr>
        <p:spPr>
          <a:xfrm>
            <a:off x="9253728" y="266191"/>
            <a:ext cx="1344295" cy="2678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4" name="그림 73" descr="그래픽, 그래픽 디자인, 상징, 로고이(가) 표시된 사진&#10;&#10;자동 생성된 설명">
            <a:extLst>
              <a:ext uri="{FF2B5EF4-FFF2-40B4-BE49-F238E27FC236}">
                <a16:creationId xmlns:a16="http://schemas.microsoft.com/office/drawing/2014/main" id="{A6A827AB-AA82-77F4-74E5-B629D58445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623" y="324000"/>
            <a:ext cx="1232305" cy="245061"/>
          </a:xfrm>
          <a:prstGeom prst="rect">
            <a:avLst/>
          </a:prstGeom>
        </p:spPr>
      </p:pic>
      <p:sp>
        <p:nvSpPr>
          <p:cNvPr id="75" name="TextBox 74">
            <a:extLst>
              <a:ext uri="{FF2B5EF4-FFF2-40B4-BE49-F238E27FC236}">
                <a16:creationId xmlns:a16="http://schemas.microsoft.com/office/drawing/2014/main" id="{F75C3C37-6DD2-9FEF-9229-741E09EA81CE}"/>
              </a:ext>
            </a:extLst>
          </p:cNvPr>
          <p:cNvSpPr txBox="1"/>
          <p:nvPr/>
        </p:nvSpPr>
        <p:spPr>
          <a:xfrm>
            <a:off x="1597880" y="6476106"/>
            <a:ext cx="10069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>
                <a:latin typeface="+mj-lt"/>
              </a:rPr>
              <a:t>메인 화면</a:t>
            </a:r>
          </a:p>
        </p:txBody>
      </p:sp>
      <p:pic>
        <p:nvPicPr>
          <p:cNvPr id="81" name="그림 80" descr="텍스트, 스크린샷, 웹 페이지, 웹사이트이(가) 표시된 사진&#10;&#10;자동 생성된 설명">
            <a:extLst>
              <a:ext uri="{FF2B5EF4-FFF2-40B4-BE49-F238E27FC236}">
                <a16:creationId xmlns:a16="http://schemas.microsoft.com/office/drawing/2014/main" id="{5DC995C3-1922-8A88-8570-0482406E0C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291" y="2725518"/>
            <a:ext cx="1702647" cy="360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id="{F515559E-B5B8-4B75-E4A0-0FF66B5E0D8F}"/>
              </a:ext>
            </a:extLst>
          </p:cNvPr>
          <p:cNvSpPr txBox="1"/>
          <p:nvPr/>
        </p:nvSpPr>
        <p:spPr>
          <a:xfrm>
            <a:off x="937108" y="6774738"/>
            <a:ext cx="257840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>
                <a:latin typeface="+mj-lt"/>
              </a:rPr>
              <a:t>앱 </a:t>
            </a:r>
            <a:r>
              <a:rPr lang="ko-KR" altLang="en-US" sz="1000" dirty="0" err="1">
                <a:latin typeface="+mj-lt"/>
              </a:rPr>
              <a:t>접속시</a:t>
            </a:r>
            <a:r>
              <a:rPr lang="ko-KR" altLang="en-US" sz="1000" dirty="0">
                <a:latin typeface="+mj-lt"/>
              </a:rPr>
              <a:t> 첫 화면</a:t>
            </a:r>
            <a:r>
              <a:rPr lang="en-US" altLang="ko-KR" sz="1000" dirty="0">
                <a:latin typeface="+mj-lt"/>
              </a:rPr>
              <a:t>, </a:t>
            </a:r>
            <a:r>
              <a:rPr lang="ko-KR" altLang="en-US" sz="1000" dirty="0">
                <a:latin typeface="+mj-lt"/>
              </a:rPr>
              <a:t>이용했던 매장 상위노출</a:t>
            </a:r>
          </a:p>
        </p:txBody>
      </p:sp>
      <p:pic>
        <p:nvPicPr>
          <p:cNvPr id="84" name="그림 83" descr="텍스트, 스크린샷, 번호, 폰트이(가) 표시된 사진&#10;&#10;자동 생성된 설명">
            <a:extLst>
              <a:ext uri="{FF2B5EF4-FFF2-40B4-BE49-F238E27FC236}">
                <a16:creationId xmlns:a16="http://schemas.microsoft.com/office/drawing/2014/main" id="{62092E4C-A74B-FCE9-59BA-0B15D98D27F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344" y="2725518"/>
            <a:ext cx="1702647" cy="360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5" name="TextBox 84">
            <a:extLst>
              <a:ext uri="{FF2B5EF4-FFF2-40B4-BE49-F238E27FC236}">
                <a16:creationId xmlns:a16="http://schemas.microsoft.com/office/drawing/2014/main" id="{C9FEF875-BF54-404C-1361-6A7D60244E85}"/>
              </a:ext>
            </a:extLst>
          </p:cNvPr>
          <p:cNvSpPr txBox="1"/>
          <p:nvPr/>
        </p:nvSpPr>
        <p:spPr>
          <a:xfrm>
            <a:off x="4580603" y="6476106"/>
            <a:ext cx="10069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>
                <a:latin typeface="+mj-lt"/>
              </a:rPr>
              <a:t>매장 검색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B5B35EDA-4C63-437F-FBAC-EA6C5E85BD97}"/>
              </a:ext>
            </a:extLst>
          </p:cNvPr>
          <p:cNvSpPr txBox="1"/>
          <p:nvPr/>
        </p:nvSpPr>
        <p:spPr>
          <a:xfrm>
            <a:off x="3849464" y="6783883"/>
            <a:ext cx="257840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dirty="0">
                <a:latin typeface="+mj-lt"/>
              </a:rPr>
              <a:t>이용을 원하는 매장을 검색</a:t>
            </a:r>
          </a:p>
        </p:txBody>
      </p:sp>
      <p:pic>
        <p:nvPicPr>
          <p:cNvPr id="88" name="그림 87" descr="텍스트, 스크린샷, 가구, 의자이(가) 표시된 사진&#10;&#10;자동 생성된 설명">
            <a:extLst>
              <a:ext uri="{FF2B5EF4-FFF2-40B4-BE49-F238E27FC236}">
                <a16:creationId xmlns:a16="http://schemas.microsoft.com/office/drawing/2014/main" id="{D7B2B79F-6E30-FD85-7F6A-2AA31B20E0D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4493" y="2725518"/>
            <a:ext cx="1702647" cy="360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9" name="TextBox 88">
            <a:extLst>
              <a:ext uri="{FF2B5EF4-FFF2-40B4-BE49-F238E27FC236}">
                <a16:creationId xmlns:a16="http://schemas.microsoft.com/office/drawing/2014/main" id="{E7B26D2B-64BF-B3B2-EF07-5AF09465BE00}"/>
              </a:ext>
            </a:extLst>
          </p:cNvPr>
          <p:cNvSpPr txBox="1"/>
          <p:nvPr/>
        </p:nvSpPr>
        <p:spPr>
          <a:xfrm>
            <a:off x="7390599" y="6466067"/>
            <a:ext cx="14304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>
                <a:latin typeface="+mj-lt"/>
              </a:rPr>
              <a:t>매장 상세 화면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B6258DF9-BED1-51AE-6710-2CA0FAFFC3D7}"/>
              </a:ext>
            </a:extLst>
          </p:cNvPr>
          <p:cNvSpPr txBox="1"/>
          <p:nvPr/>
        </p:nvSpPr>
        <p:spPr>
          <a:xfrm>
            <a:off x="6816614" y="6766495"/>
            <a:ext cx="2744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dirty="0">
                <a:latin typeface="+mj-lt"/>
              </a:rPr>
              <a:t>매장의 주소</a:t>
            </a:r>
            <a:r>
              <a:rPr lang="en-US" altLang="ko-KR" sz="1000" dirty="0">
                <a:latin typeface="+mj-lt"/>
              </a:rPr>
              <a:t>, </a:t>
            </a:r>
            <a:r>
              <a:rPr lang="ko-KR" altLang="en-US" sz="1000" dirty="0">
                <a:latin typeface="+mj-lt"/>
              </a:rPr>
              <a:t>번호</a:t>
            </a:r>
            <a:r>
              <a:rPr lang="en-US" altLang="ko-KR" sz="1000" dirty="0">
                <a:latin typeface="+mj-lt"/>
              </a:rPr>
              <a:t>, </a:t>
            </a:r>
            <a:r>
              <a:rPr lang="ko-KR" altLang="en-US" sz="1000" dirty="0">
                <a:latin typeface="+mj-lt"/>
              </a:rPr>
              <a:t>소개 등 상세정보 확인가능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DEBBF086-9B5C-EDEF-5BC2-314C164319C0}"/>
              </a:ext>
            </a:extLst>
          </p:cNvPr>
          <p:cNvSpPr txBox="1"/>
          <p:nvPr/>
        </p:nvSpPr>
        <p:spPr>
          <a:xfrm>
            <a:off x="291972" y="1734589"/>
            <a:ext cx="890493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350" dirty="0">
                <a:solidFill>
                  <a:srgbClr val="515151"/>
                </a:solidFill>
                <a:latin typeface="+mn-ea"/>
              </a:rPr>
              <a:t>회원가입을 통해 </a:t>
            </a:r>
            <a:r>
              <a:rPr lang="ko-KR" altLang="en-US" sz="1350" dirty="0" err="1">
                <a:solidFill>
                  <a:srgbClr val="515151"/>
                </a:solidFill>
                <a:latin typeface="+mn-ea"/>
              </a:rPr>
              <a:t>스터디카페의</a:t>
            </a:r>
            <a:r>
              <a:rPr lang="ko-KR" altLang="en-US" sz="1350" dirty="0">
                <a:solidFill>
                  <a:srgbClr val="515151"/>
                </a:solidFill>
                <a:latin typeface="+mn-ea"/>
              </a:rPr>
              <a:t> 검색과 예약 및 결제가 가능하며</a:t>
            </a:r>
            <a:r>
              <a:rPr lang="en-US" altLang="ko-KR" sz="1350" dirty="0">
                <a:solidFill>
                  <a:srgbClr val="515151"/>
                </a:solidFill>
                <a:latin typeface="+mn-ea"/>
              </a:rPr>
              <a:t>, </a:t>
            </a:r>
            <a:r>
              <a:rPr lang="ko-KR" altLang="en-US" sz="1350" dirty="0">
                <a:solidFill>
                  <a:srgbClr val="515151"/>
                </a:solidFill>
                <a:latin typeface="+mn-ea"/>
              </a:rPr>
              <a:t>키오스크의 모든 기능을 앱 하나로 지원합니다</a:t>
            </a:r>
            <a:r>
              <a:rPr lang="en-US" altLang="ko-KR" sz="1350" dirty="0">
                <a:solidFill>
                  <a:srgbClr val="515151"/>
                </a:solidFill>
                <a:latin typeface="+mn-ea"/>
              </a:rPr>
              <a:t>. </a:t>
            </a:r>
            <a:endParaRPr lang="ko-KR" altLang="en-US" sz="1350" dirty="0">
              <a:solidFill>
                <a:srgbClr val="515151"/>
              </a:solidFill>
              <a:latin typeface="+mn-ea"/>
            </a:endParaRPr>
          </a:p>
          <a:p>
            <a:endParaRPr lang="ko-KR" altLang="en-US" sz="1350" dirty="0">
              <a:solidFill>
                <a:srgbClr val="515151"/>
              </a:solidFill>
              <a:latin typeface="+mn-e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object 69"/>
          <p:cNvSpPr/>
          <p:nvPr/>
        </p:nvSpPr>
        <p:spPr>
          <a:xfrm>
            <a:off x="269747" y="856488"/>
            <a:ext cx="1757680" cy="180340"/>
          </a:xfrm>
          <a:custGeom>
            <a:avLst/>
            <a:gdLst/>
            <a:ahLst/>
            <a:cxnLst/>
            <a:rect l="l" t="t" r="r" b="b"/>
            <a:pathLst>
              <a:path w="1757680" h="180340">
                <a:moveTo>
                  <a:pt x="1757172" y="0"/>
                </a:moveTo>
                <a:lnTo>
                  <a:pt x="0" y="0"/>
                </a:lnTo>
                <a:lnTo>
                  <a:pt x="0" y="179831"/>
                </a:lnTo>
                <a:lnTo>
                  <a:pt x="1757172" y="179831"/>
                </a:lnTo>
                <a:lnTo>
                  <a:pt x="175717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 txBox="1">
            <a:spLocks noGrp="1"/>
          </p:cNvSpPr>
          <p:nvPr>
            <p:ph type="title"/>
          </p:nvPr>
        </p:nvSpPr>
        <p:spPr>
          <a:xfrm>
            <a:off x="410972" y="685291"/>
            <a:ext cx="152082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기 능 소</a:t>
            </a:r>
            <a:r>
              <a:rPr spc="575" dirty="0"/>
              <a:t> </a:t>
            </a:r>
            <a:r>
              <a:rPr spc="-5" dirty="0"/>
              <a:t>개</a:t>
            </a:r>
          </a:p>
        </p:txBody>
      </p:sp>
      <p:sp>
        <p:nvSpPr>
          <p:cNvPr id="71" name="object 71"/>
          <p:cNvSpPr txBox="1"/>
          <p:nvPr/>
        </p:nvSpPr>
        <p:spPr>
          <a:xfrm>
            <a:off x="410972" y="266191"/>
            <a:ext cx="42481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145" dirty="0">
                <a:latin typeface="맑은 고딕"/>
                <a:cs typeface="맑은 고딕"/>
              </a:rPr>
              <a:t>04</a:t>
            </a:r>
            <a:r>
              <a:rPr sz="2200" b="1" spc="-475" dirty="0">
                <a:latin typeface="맑은 고딕"/>
                <a:cs typeface="맑은 고딕"/>
              </a:rPr>
              <a:t> </a:t>
            </a:r>
            <a:endParaRPr sz="2200">
              <a:latin typeface="맑은 고딕"/>
              <a:cs typeface="맑은 고딕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348792" y="1274775"/>
            <a:ext cx="309562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 err="1">
                <a:solidFill>
                  <a:srgbClr val="E8641A"/>
                </a:solidFill>
                <a:latin typeface="맑은 고딕"/>
                <a:cs typeface="맑은 고딕"/>
              </a:rPr>
              <a:t>스터디카페</a:t>
            </a:r>
            <a:r>
              <a:rPr sz="1800" b="1" spc="350" dirty="0">
                <a:solidFill>
                  <a:srgbClr val="E8641A"/>
                </a:solidFill>
                <a:latin typeface="맑은 고딕"/>
                <a:cs typeface="맑은 고딕"/>
              </a:rPr>
              <a:t> </a:t>
            </a:r>
            <a:r>
              <a:rPr sz="1800" b="1" dirty="0" err="1">
                <a:solidFill>
                  <a:srgbClr val="E8641A"/>
                </a:solidFill>
                <a:latin typeface="맑은 고딕"/>
                <a:cs typeface="맑은 고딕"/>
              </a:rPr>
              <a:t>모바일앱</a:t>
            </a:r>
            <a:endParaRPr sz="1800" dirty="0">
              <a:latin typeface="맑은 고딕"/>
              <a:cs typeface="맑은 고딕"/>
            </a:endParaRP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B0272A8B-7D91-470C-D0B6-D0500449C5B7}"/>
              </a:ext>
            </a:extLst>
          </p:cNvPr>
          <p:cNvSpPr/>
          <p:nvPr/>
        </p:nvSpPr>
        <p:spPr>
          <a:xfrm>
            <a:off x="9253728" y="266191"/>
            <a:ext cx="1344295" cy="2678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4" name="그림 73" descr="그래픽, 그래픽 디자인, 상징, 로고이(가) 표시된 사진&#10;&#10;자동 생성된 설명">
            <a:extLst>
              <a:ext uri="{FF2B5EF4-FFF2-40B4-BE49-F238E27FC236}">
                <a16:creationId xmlns:a16="http://schemas.microsoft.com/office/drawing/2014/main" id="{9DA5CC3F-7106-3ABA-5994-6E04210718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623" y="324000"/>
            <a:ext cx="1232305" cy="245061"/>
          </a:xfrm>
          <a:prstGeom prst="rect">
            <a:avLst/>
          </a:prstGeom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id="{5402E4BB-320E-6CBA-68DE-35F0FD49042C}"/>
              </a:ext>
            </a:extLst>
          </p:cNvPr>
          <p:cNvSpPr txBox="1"/>
          <p:nvPr/>
        </p:nvSpPr>
        <p:spPr>
          <a:xfrm>
            <a:off x="1113332" y="6505991"/>
            <a:ext cx="10069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>
                <a:latin typeface="+mj-lt"/>
              </a:rPr>
              <a:t>이용 현황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19E567D8-51FA-E667-BA98-F95958800408}"/>
              </a:ext>
            </a:extLst>
          </p:cNvPr>
          <p:cNvSpPr txBox="1"/>
          <p:nvPr/>
        </p:nvSpPr>
        <p:spPr>
          <a:xfrm>
            <a:off x="327590" y="6804623"/>
            <a:ext cx="257840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dirty="0">
                <a:latin typeface="+mj-lt"/>
              </a:rPr>
              <a:t>결제한 이용권의 이용 내역 확인 및 사용</a:t>
            </a:r>
          </a:p>
        </p:txBody>
      </p:sp>
      <p:pic>
        <p:nvPicPr>
          <p:cNvPr id="80" name="그림 79" descr="텍스트, 도표, 소프트웨어, 번호이(가) 표시된 사진&#10;&#10;자동 생성된 설명">
            <a:extLst>
              <a:ext uri="{FF2B5EF4-FFF2-40B4-BE49-F238E27FC236}">
                <a16:creationId xmlns:a16="http://schemas.microsoft.com/office/drawing/2014/main" id="{3D9A3D56-54D2-C51A-8260-BD493C63FD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202" y="2725518"/>
            <a:ext cx="1702647" cy="360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1" name="TextBox 80">
            <a:extLst>
              <a:ext uri="{FF2B5EF4-FFF2-40B4-BE49-F238E27FC236}">
                <a16:creationId xmlns:a16="http://schemas.microsoft.com/office/drawing/2014/main" id="{3E48E5E4-4585-BE22-B476-33F1A32C65DA}"/>
              </a:ext>
            </a:extLst>
          </p:cNvPr>
          <p:cNvSpPr txBox="1"/>
          <p:nvPr/>
        </p:nvSpPr>
        <p:spPr>
          <a:xfrm>
            <a:off x="3614253" y="6505991"/>
            <a:ext cx="10069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>
                <a:latin typeface="+mj-lt"/>
              </a:rPr>
              <a:t>좌석 선택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8D482FE-E223-D11F-A2C0-DA5A560D57DB}"/>
              </a:ext>
            </a:extLst>
          </p:cNvPr>
          <p:cNvSpPr txBox="1"/>
          <p:nvPr/>
        </p:nvSpPr>
        <p:spPr>
          <a:xfrm>
            <a:off x="2830757" y="6770551"/>
            <a:ext cx="257840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dirty="0">
                <a:latin typeface="+mj-lt"/>
              </a:rPr>
              <a:t>어플을 통한 빈자리 확인 및 예약</a:t>
            </a:r>
          </a:p>
        </p:txBody>
      </p:sp>
      <p:pic>
        <p:nvPicPr>
          <p:cNvPr id="84" name="그림 83" descr="텍스트, 전자제품, 스크린샷, 소프트웨어이(가) 표시된 사진&#10;&#10;자동 생성된 설명">
            <a:extLst>
              <a:ext uri="{FF2B5EF4-FFF2-40B4-BE49-F238E27FC236}">
                <a16:creationId xmlns:a16="http://schemas.microsoft.com/office/drawing/2014/main" id="{8802E5B1-EE6C-72B6-906C-62C1D1EB4A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2574" y="2725518"/>
            <a:ext cx="1702647" cy="360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5" name="TextBox 84">
            <a:extLst>
              <a:ext uri="{FF2B5EF4-FFF2-40B4-BE49-F238E27FC236}">
                <a16:creationId xmlns:a16="http://schemas.microsoft.com/office/drawing/2014/main" id="{98B08483-0D97-1EE1-C05B-2C786A4B387D}"/>
              </a:ext>
            </a:extLst>
          </p:cNvPr>
          <p:cNvSpPr txBox="1"/>
          <p:nvPr/>
        </p:nvSpPr>
        <p:spPr>
          <a:xfrm>
            <a:off x="6120436" y="6512086"/>
            <a:ext cx="10069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>
                <a:latin typeface="+mj-lt"/>
              </a:rPr>
              <a:t>시간 충전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D6B6D020-710A-1192-B581-B24A2B9CF897}"/>
              </a:ext>
            </a:extLst>
          </p:cNvPr>
          <p:cNvSpPr txBox="1"/>
          <p:nvPr/>
        </p:nvSpPr>
        <p:spPr>
          <a:xfrm>
            <a:off x="5329434" y="6770551"/>
            <a:ext cx="25784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dirty="0" err="1">
                <a:latin typeface="+mj-lt"/>
              </a:rPr>
              <a:t>시간권</a:t>
            </a:r>
            <a:r>
              <a:rPr lang="ko-KR" altLang="en-US" sz="1000" dirty="0">
                <a:latin typeface="+mj-lt"/>
              </a:rPr>
              <a:t> 구매 및 </a:t>
            </a:r>
            <a:r>
              <a:rPr lang="ko-KR" altLang="en-US" sz="1000" dirty="0" err="1">
                <a:latin typeface="+mj-lt"/>
              </a:rPr>
              <a:t>연장시</a:t>
            </a:r>
            <a:r>
              <a:rPr lang="ko-KR" altLang="en-US" sz="1000" dirty="0">
                <a:latin typeface="+mj-lt"/>
              </a:rPr>
              <a:t> </a:t>
            </a:r>
            <a:r>
              <a:rPr lang="ko-KR" altLang="en-US" sz="1000" dirty="0" err="1">
                <a:latin typeface="+mj-lt"/>
              </a:rPr>
              <a:t>앱결제를</a:t>
            </a:r>
            <a:r>
              <a:rPr lang="ko-KR" altLang="en-US" sz="1000" dirty="0">
                <a:latin typeface="+mj-lt"/>
              </a:rPr>
              <a:t> 통한</a:t>
            </a:r>
            <a:endParaRPr lang="en-US" altLang="ko-KR" sz="1000" dirty="0">
              <a:latin typeface="+mj-lt"/>
            </a:endParaRPr>
          </a:p>
          <a:p>
            <a:pPr algn="ctr"/>
            <a:r>
              <a:rPr lang="ko-KR" altLang="en-US" sz="1000" dirty="0">
                <a:latin typeface="+mj-lt"/>
              </a:rPr>
              <a:t>서비스 지원</a:t>
            </a:r>
          </a:p>
        </p:txBody>
      </p:sp>
      <p:pic>
        <p:nvPicPr>
          <p:cNvPr id="88" name="그림 87" descr="텍스트, 스크린샷, 폰트, 번호이(가) 표시된 사진&#10;&#10;자동 생성된 설명">
            <a:extLst>
              <a:ext uri="{FF2B5EF4-FFF2-40B4-BE49-F238E27FC236}">
                <a16:creationId xmlns:a16="http://schemas.microsoft.com/office/drawing/2014/main" id="{3F329D2B-D516-E0D6-8543-D08D7029639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057" y="2725518"/>
            <a:ext cx="1702647" cy="360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0" name="그림 89" descr="텍스트, 스크린샷, 폰트, 번호이(가) 표시된 사진&#10;&#10;자동 생성된 설명">
            <a:extLst>
              <a:ext uri="{FF2B5EF4-FFF2-40B4-BE49-F238E27FC236}">
                <a16:creationId xmlns:a16="http://schemas.microsoft.com/office/drawing/2014/main" id="{6A8A5895-4689-5449-9857-276B9AA13E4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0902" y="2725518"/>
            <a:ext cx="1702647" cy="360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1" name="TextBox 90">
            <a:extLst>
              <a:ext uri="{FF2B5EF4-FFF2-40B4-BE49-F238E27FC236}">
                <a16:creationId xmlns:a16="http://schemas.microsoft.com/office/drawing/2014/main" id="{CA10809A-5A34-EB13-E638-CEDDBD303666}"/>
              </a:ext>
            </a:extLst>
          </p:cNvPr>
          <p:cNvSpPr txBox="1"/>
          <p:nvPr/>
        </p:nvSpPr>
        <p:spPr>
          <a:xfrm>
            <a:off x="8573147" y="6515516"/>
            <a:ext cx="10069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latin typeface="+mj-lt"/>
              </a:rPr>
              <a:t>QR</a:t>
            </a:r>
            <a:r>
              <a:rPr lang="ko-KR" altLang="en-US" sz="1400" b="1" dirty="0">
                <a:latin typeface="+mj-lt"/>
              </a:rPr>
              <a:t> 이용권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4CA220F2-2AC5-C700-B0A2-1C3DF1119BF0}"/>
              </a:ext>
            </a:extLst>
          </p:cNvPr>
          <p:cNvSpPr txBox="1"/>
          <p:nvPr/>
        </p:nvSpPr>
        <p:spPr>
          <a:xfrm>
            <a:off x="7803023" y="6770551"/>
            <a:ext cx="25784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dirty="0">
                <a:latin typeface="+mj-lt"/>
              </a:rPr>
              <a:t>모바일 </a:t>
            </a:r>
            <a:r>
              <a:rPr lang="en-US" altLang="ko-KR" sz="1000" dirty="0">
                <a:latin typeface="+mj-lt"/>
              </a:rPr>
              <a:t>QR</a:t>
            </a:r>
            <a:r>
              <a:rPr lang="ko-KR" altLang="en-US" sz="1000" dirty="0">
                <a:latin typeface="+mj-lt"/>
              </a:rPr>
              <a:t>코드를 통해 쉽고 빠르게</a:t>
            </a:r>
            <a:endParaRPr lang="en-US" altLang="ko-KR" sz="1000" dirty="0">
              <a:latin typeface="+mj-lt"/>
            </a:endParaRPr>
          </a:p>
          <a:p>
            <a:pPr algn="ctr"/>
            <a:r>
              <a:rPr lang="ko-KR" altLang="en-US" sz="1000" dirty="0">
                <a:latin typeface="+mj-lt"/>
              </a:rPr>
              <a:t>입실</a:t>
            </a:r>
            <a:r>
              <a:rPr lang="en-US" altLang="ko-KR" sz="1000" dirty="0">
                <a:latin typeface="+mj-lt"/>
              </a:rPr>
              <a:t>/</a:t>
            </a:r>
            <a:r>
              <a:rPr lang="ko-KR" altLang="en-US" sz="1000" dirty="0">
                <a:latin typeface="+mj-lt"/>
              </a:rPr>
              <a:t>퇴실 지원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DE6180EE-2623-C61A-3A13-A5993CCFD0BF}"/>
              </a:ext>
            </a:extLst>
          </p:cNvPr>
          <p:cNvSpPr txBox="1"/>
          <p:nvPr/>
        </p:nvSpPr>
        <p:spPr>
          <a:xfrm>
            <a:off x="291971" y="1734589"/>
            <a:ext cx="965157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350" dirty="0">
                <a:solidFill>
                  <a:srgbClr val="515151"/>
                </a:solidFill>
                <a:latin typeface="+mn-ea"/>
              </a:rPr>
              <a:t>결제 후 출입을 위한 모바일 </a:t>
            </a:r>
            <a:r>
              <a:rPr lang="en-US" altLang="ko-KR" sz="1350" dirty="0">
                <a:solidFill>
                  <a:srgbClr val="515151"/>
                </a:solidFill>
                <a:latin typeface="+mn-ea"/>
              </a:rPr>
              <a:t>QR</a:t>
            </a:r>
            <a:r>
              <a:rPr lang="ko-KR" altLang="en-US" sz="1350" dirty="0">
                <a:solidFill>
                  <a:srgbClr val="515151"/>
                </a:solidFill>
                <a:latin typeface="+mn-ea"/>
              </a:rPr>
              <a:t>이용권 전송과 좌석 선택</a:t>
            </a:r>
            <a:r>
              <a:rPr lang="en-US" altLang="ko-KR" sz="1350" dirty="0">
                <a:solidFill>
                  <a:srgbClr val="515151"/>
                </a:solidFill>
                <a:latin typeface="+mn-ea"/>
              </a:rPr>
              <a:t>, </a:t>
            </a:r>
            <a:r>
              <a:rPr lang="ko-KR" altLang="en-US" sz="1350" dirty="0">
                <a:solidFill>
                  <a:srgbClr val="515151"/>
                </a:solidFill>
                <a:latin typeface="+mn-ea"/>
              </a:rPr>
              <a:t>연장을 위한 시간 충전 등 다양한 기능을 앱 하나로 지원합니다</a:t>
            </a:r>
            <a:r>
              <a:rPr lang="en-US" altLang="ko-KR" sz="1350" dirty="0">
                <a:solidFill>
                  <a:srgbClr val="515151"/>
                </a:solidFill>
                <a:latin typeface="+mn-ea"/>
              </a:rPr>
              <a:t>.</a:t>
            </a:r>
            <a:endParaRPr lang="ko-KR" altLang="en-US" sz="1350" dirty="0">
              <a:solidFill>
                <a:srgbClr val="515151"/>
              </a:solidFill>
              <a:latin typeface="+mn-e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 txBox="1"/>
          <p:nvPr/>
        </p:nvSpPr>
        <p:spPr>
          <a:xfrm>
            <a:off x="348792" y="1274775"/>
            <a:ext cx="309562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E8641A"/>
                </a:solidFill>
                <a:latin typeface="맑은 고딕"/>
                <a:cs typeface="맑은 고딕"/>
              </a:rPr>
              <a:t>업</a:t>
            </a:r>
            <a:r>
              <a:rPr sz="1800" b="1" spc="345" dirty="0">
                <a:solidFill>
                  <a:srgbClr val="E8641A"/>
                </a:solidFill>
                <a:latin typeface="맑은 고딕"/>
                <a:cs typeface="맑은 고딕"/>
              </a:rPr>
              <a:t> </a:t>
            </a:r>
            <a:r>
              <a:rPr sz="1800" b="1" dirty="0">
                <a:solidFill>
                  <a:srgbClr val="E8641A"/>
                </a:solidFill>
                <a:latin typeface="맑은 고딕"/>
                <a:cs typeface="맑은 고딕"/>
              </a:rPr>
              <a:t>계</a:t>
            </a:r>
            <a:r>
              <a:rPr sz="1800" b="1" spc="350" dirty="0">
                <a:solidFill>
                  <a:srgbClr val="E8641A"/>
                </a:solidFill>
                <a:latin typeface="맑은 고딕"/>
                <a:cs typeface="맑은 고딕"/>
              </a:rPr>
              <a:t> </a:t>
            </a:r>
            <a:r>
              <a:rPr sz="1800" b="1" dirty="0">
                <a:solidFill>
                  <a:srgbClr val="E8641A"/>
                </a:solidFill>
                <a:latin typeface="맑은 고딕"/>
                <a:cs typeface="맑은 고딕"/>
              </a:rPr>
              <a:t>최</a:t>
            </a:r>
            <a:r>
              <a:rPr sz="1800" b="1" spc="345" dirty="0">
                <a:solidFill>
                  <a:srgbClr val="E8641A"/>
                </a:solidFill>
                <a:latin typeface="맑은 고딕"/>
                <a:cs typeface="맑은 고딕"/>
              </a:rPr>
              <a:t> </a:t>
            </a:r>
            <a:r>
              <a:rPr sz="1800" b="1" dirty="0">
                <a:solidFill>
                  <a:srgbClr val="E8641A"/>
                </a:solidFill>
                <a:latin typeface="맑은 고딕"/>
                <a:cs typeface="맑은 고딕"/>
              </a:rPr>
              <a:t>고</a:t>
            </a:r>
            <a:r>
              <a:rPr sz="1800" b="1" spc="350" dirty="0">
                <a:solidFill>
                  <a:srgbClr val="E8641A"/>
                </a:solidFill>
                <a:latin typeface="맑은 고딕"/>
                <a:cs typeface="맑은 고딕"/>
              </a:rPr>
              <a:t> </a:t>
            </a:r>
            <a:r>
              <a:rPr sz="1800" b="1" dirty="0">
                <a:solidFill>
                  <a:srgbClr val="E8641A"/>
                </a:solidFill>
                <a:latin typeface="맑은 고딕"/>
                <a:cs typeface="맑은 고딕"/>
              </a:rPr>
              <a:t>의</a:t>
            </a:r>
            <a:r>
              <a:rPr sz="1800" b="1" spc="350" dirty="0">
                <a:solidFill>
                  <a:srgbClr val="E8641A"/>
                </a:solidFill>
                <a:latin typeface="맑은 고딕"/>
                <a:cs typeface="맑은 고딕"/>
              </a:rPr>
              <a:t> </a:t>
            </a:r>
            <a:r>
              <a:rPr sz="1800" b="1" dirty="0">
                <a:solidFill>
                  <a:srgbClr val="E8641A"/>
                </a:solidFill>
                <a:latin typeface="맑은 고딕"/>
                <a:cs typeface="맑은 고딕"/>
              </a:rPr>
              <a:t>기</a:t>
            </a:r>
            <a:r>
              <a:rPr sz="1800" b="1" spc="345" dirty="0">
                <a:solidFill>
                  <a:srgbClr val="E8641A"/>
                </a:solidFill>
                <a:latin typeface="맑은 고딕"/>
                <a:cs typeface="맑은 고딕"/>
              </a:rPr>
              <a:t> </a:t>
            </a:r>
            <a:r>
              <a:rPr sz="1800" b="1" dirty="0">
                <a:solidFill>
                  <a:srgbClr val="E8641A"/>
                </a:solidFill>
                <a:latin typeface="맑은 고딕"/>
                <a:cs typeface="맑은 고딕"/>
              </a:rPr>
              <a:t>능</a:t>
            </a:r>
            <a:r>
              <a:rPr sz="1800" b="1" spc="350" dirty="0">
                <a:solidFill>
                  <a:srgbClr val="E8641A"/>
                </a:solidFill>
                <a:latin typeface="맑은 고딕"/>
                <a:cs typeface="맑은 고딕"/>
              </a:rPr>
              <a:t> </a:t>
            </a:r>
            <a:r>
              <a:rPr sz="1800" b="1" dirty="0">
                <a:solidFill>
                  <a:srgbClr val="E8641A"/>
                </a:solidFill>
                <a:latin typeface="맑은 고딕"/>
                <a:cs typeface="맑은 고딕"/>
              </a:rPr>
              <a:t>구</a:t>
            </a:r>
            <a:r>
              <a:rPr sz="1800" b="1" spc="350" dirty="0">
                <a:solidFill>
                  <a:srgbClr val="E8641A"/>
                </a:solidFill>
                <a:latin typeface="맑은 고딕"/>
                <a:cs typeface="맑은 고딕"/>
              </a:rPr>
              <a:t> </a:t>
            </a:r>
            <a:r>
              <a:rPr sz="1800" b="1" dirty="0">
                <a:solidFill>
                  <a:srgbClr val="E8641A"/>
                </a:solidFill>
                <a:latin typeface="맑은 고딕"/>
                <a:cs typeface="맑은 고딕"/>
              </a:rPr>
              <a:t>현</a:t>
            </a:r>
            <a:endParaRPr sz="1800">
              <a:latin typeface="맑은 고딕"/>
              <a:cs typeface="맑은 고딕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702051" y="2494788"/>
            <a:ext cx="1997964" cy="42687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316729" y="3848861"/>
            <a:ext cx="632460" cy="631190"/>
          </a:xfrm>
          <a:custGeom>
            <a:avLst/>
            <a:gdLst/>
            <a:ahLst/>
            <a:cxnLst/>
            <a:rect l="l" t="t" r="r" b="b"/>
            <a:pathLst>
              <a:path w="632460" h="631189">
                <a:moveTo>
                  <a:pt x="316230" y="0"/>
                </a:moveTo>
                <a:lnTo>
                  <a:pt x="269505" y="3420"/>
                </a:lnTo>
                <a:lnTo>
                  <a:pt x="224907" y="13355"/>
                </a:lnTo>
                <a:lnTo>
                  <a:pt x="182925" y="29317"/>
                </a:lnTo>
                <a:lnTo>
                  <a:pt x="144050" y="50819"/>
                </a:lnTo>
                <a:lnTo>
                  <a:pt x="108769" y="77373"/>
                </a:lnTo>
                <a:lnTo>
                  <a:pt x="77574" y="108491"/>
                </a:lnTo>
                <a:lnTo>
                  <a:pt x="50952" y="143685"/>
                </a:lnTo>
                <a:lnTo>
                  <a:pt x="29395" y="182467"/>
                </a:lnTo>
                <a:lnTo>
                  <a:pt x="13390" y="224350"/>
                </a:lnTo>
                <a:lnTo>
                  <a:pt x="3429" y="268846"/>
                </a:lnTo>
                <a:lnTo>
                  <a:pt x="0" y="315467"/>
                </a:lnTo>
                <a:lnTo>
                  <a:pt x="3429" y="362089"/>
                </a:lnTo>
                <a:lnTo>
                  <a:pt x="13390" y="406585"/>
                </a:lnTo>
                <a:lnTo>
                  <a:pt x="29395" y="448468"/>
                </a:lnTo>
                <a:lnTo>
                  <a:pt x="50952" y="487250"/>
                </a:lnTo>
                <a:lnTo>
                  <a:pt x="77574" y="522444"/>
                </a:lnTo>
                <a:lnTo>
                  <a:pt x="108769" y="553562"/>
                </a:lnTo>
                <a:lnTo>
                  <a:pt x="144050" y="580116"/>
                </a:lnTo>
                <a:lnTo>
                  <a:pt x="182925" y="601618"/>
                </a:lnTo>
                <a:lnTo>
                  <a:pt x="224907" y="617580"/>
                </a:lnTo>
                <a:lnTo>
                  <a:pt x="269505" y="627515"/>
                </a:lnTo>
                <a:lnTo>
                  <a:pt x="316230" y="630935"/>
                </a:lnTo>
                <a:lnTo>
                  <a:pt x="362954" y="627515"/>
                </a:lnTo>
                <a:lnTo>
                  <a:pt x="407552" y="617580"/>
                </a:lnTo>
                <a:lnTo>
                  <a:pt x="449534" y="601618"/>
                </a:lnTo>
                <a:lnTo>
                  <a:pt x="488409" y="580116"/>
                </a:lnTo>
                <a:lnTo>
                  <a:pt x="523690" y="553562"/>
                </a:lnTo>
                <a:lnTo>
                  <a:pt x="554885" y="522444"/>
                </a:lnTo>
                <a:lnTo>
                  <a:pt x="581507" y="487250"/>
                </a:lnTo>
                <a:lnTo>
                  <a:pt x="603064" y="448468"/>
                </a:lnTo>
                <a:lnTo>
                  <a:pt x="619069" y="406585"/>
                </a:lnTo>
                <a:lnTo>
                  <a:pt x="629030" y="362089"/>
                </a:lnTo>
                <a:lnTo>
                  <a:pt x="632460" y="315467"/>
                </a:lnTo>
                <a:lnTo>
                  <a:pt x="629030" y="268846"/>
                </a:lnTo>
                <a:lnTo>
                  <a:pt x="619069" y="224350"/>
                </a:lnTo>
                <a:lnTo>
                  <a:pt x="603064" y="182467"/>
                </a:lnTo>
                <a:lnTo>
                  <a:pt x="581507" y="143685"/>
                </a:lnTo>
                <a:lnTo>
                  <a:pt x="554885" y="108491"/>
                </a:lnTo>
                <a:lnTo>
                  <a:pt x="523690" y="77373"/>
                </a:lnTo>
                <a:lnTo>
                  <a:pt x="488409" y="50819"/>
                </a:lnTo>
                <a:lnTo>
                  <a:pt x="449534" y="29317"/>
                </a:lnTo>
                <a:lnTo>
                  <a:pt x="407552" y="13355"/>
                </a:lnTo>
                <a:lnTo>
                  <a:pt x="362954" y="3420"/>
                </a:lnTo>
                <a:lnTo>
                  <a:pt x="31623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316729" y="3848861"/>
            <a:ext cx="632460" cy="631190"/>
          </a:xfrm>
          <a:custGeom>
            <a:avLst/>
            <a:gdLst/>
            <a:ahLst/>
            <a:cxnLst/>
            <a:rect l="l" t="t" r="r" b="b"/>
            <a:pathLst>
              <a:path w="632460" h="631189">
                <a:moveTo>
                  <a:pt x="0" y="315467"/>
                </a:moveTo>
                <a:lnTo>
                  <a:pt x="3429" y="268846"/>
                </a:lnTo>
                <a:lnTo>
                  <a:pt x="13390" y="224350"/>
                </a:lnTo>
                <a:lnTo>
                  <a:pt x="29395" y="182467"/>
                </a:lnTo>
                <a:lnTo>
                  <a:pt x="50952" y="143685"/>
                </a:lnTo>
                <a:lnTo>
                  <a:pt x="77574" y="108491"/>
                </a:lnTo>
                <a:lnTo>
                  <a:pt x="108769" y="77373"/>
                </a:lnTo>
                <a:lnTo>
                  <a:pt x="144050" y="50819"/>
                </a:lnTo>
                <a:lnTo>
                  <a:pt x="182925" y="29317"/>
                </a:lnTo>
                <a:lnTo>
                  <a:pt x="224907" y="13355"/>
                </a:lnTo>
                <a:lnTo>
                  <a:pt x="269505" y="3420"/>
                </a:lnTo>
                <a:lnTo>
                  <a:pt x="316230" y="0"/>
                </a:lnTo>
                <a:lnTo>
                  <a:pt x="362954" y="3420"/>
                </a:lnTo>
                <a:lnTo>
                  <a:pt x="407552" y="13355"/>
                </a:lnTo>
                <a:lnTo>
                  <a:pt x="449534" y="29317"/>
                </a:lnTo>
                <a:lnTo>
                  <a:pt x="488409" y="50819"/>
                </a:lnTo>
                <a:lnTo>
                  <a:pt x="523690" y="77373"/>
                </a:lnTo>
                <a:lnTo>
                  <a:pt x="554885" y="108491"/>
                </a:lnTo>
                <a:lnTo>
                  <a:pt x="581507" y="143685"/>
                </a:lnTo>
                <a:lnTo>
                  <a:pt x="603064" y="182467"/>
                </a:lnTo>
                <a:lnTo>
                  <a:pt x="619069" y="224350"/>
                </a:lnTo>
                <a:lnTo>
                  <a:pt x="629030" y="268846"/>
                </a:lnTo>
                <a:lnTo>
                  <a:pt x="632460" y="315467"/>
                </a:lnTo>
                <a:lnTo>
                  <a:pt x="629030" y="362089"/>
                </a:lnTo>
                <a:lnTo>
                  <a:pt x="619069" y="406585"/>
                </a:lnTo>
                <a:lnTo>
                  <a:pt x="603064" y="448468"/>
                </a:lnTo>
                <a:lnTo>
                  <a:pt x="581507" y="487250"/>
                </a:lnTo>
                <a:lnTo>
                  <a:pt x="554885" y="522444"/>
                </a:lnTo>
                <a:lnTo>
                  <a:pt x="523690" y="553562"/>
                </a:lnTo>
                <a:lnTo>
                  <a:pt x="488409" y="580116"/>
                </a:lnTo>
                <a:lnTo>
                  <a:pt x="449534" y="601618"/>
                </a:lnTo>
                <a:lnTo>
                  <a:pt x="407552" y="617580"/>
                </a:lnTo>
                <a:lnTo>
                  <a:pt x="362954" y="627515"/>
                </a:lnTo>
                <a:lnTo>
                  <a:pt x="316230" y="630935"/>
                </a:lnTo>
                <a:lnTo>
                  <a:pt x="269505" y="627515"/>
                </a:lnTo>
                <a:lnTo>
                  <a:pt x="224907" y="617580"/>
                </a:lnTo>
                <a:lnTo>
                  <a:pt x="182925" y="601618"/>
                </a:lnTo>
                <a:lnTo>
                  <a:pt x="144050" y="580116"/>
                </a:lnTo>
                <a:lnTo>
                  <a:pt x="108769" y="553562"/>
                </a:lnTo>
                <a:lnTo>
                  <a:pt x="77574" y="522444"/>
                </a:lnTo>
                <a:lnTo>
                  <a:pt x="50952" y="487250"/>
                </a:lnTo>
                <a:lnTo>
                  <a:pt x="29395" y="448468"/>
                </a:lnTo>
                <a:lnTo>
                  <a:pt x="13390" y="406585"/>
                </a:lnTo>
                <a:lnTo>
                  <a:pt x="3429" y="362089"/>
                </a:lnTo>
                <a:lnTo>
                  <a:pt x="0" y="315467"/>
                </a:lnTo>
                <a:close/>
              </a:path>
            </a:pathLst>
          </a:custGeom>
          <a:ln w="25400">
            <a:solidFill>
              <a:srgbClr val="E0BE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316729" y="4685538"/>
            <a:ext cx="632460" cy="631190"/>
          </a:xfrm>
          <a:custGeom>
            <a:avLst/>
            <a:gdLst/>
            <a:ahLst/>
            <a:cxnLst/>
            <a:rect l="l" t="t" r="r" b="b"/>
            <a:pathLst>
              <a:path w="632460" h="631189">
                <a:moveTo>
                  <a:pt x="316230" y="0"/>
                </a:moveTo>
                <a:lnTo>
                  <a:pt x="269505" y="3420"/>
                </a:lnTo>
                <a:lnTo>
                  <a:pt x="224907" y="13355"/>
                </a:lnTo>
                <a:lnTo>
                  <a:pt x="182925" y="29317"/>
                </a:lnTo>
                <a:lnTo>
                  <a:pt x="144050" y="50819"/>
                </a:lnTo>
                <a:lnTo>
                  <a:pt x="108769" y="77373"/>
                </a:lnTo>
                <a:lnTo>
                  <a:pt x="77574" y="108491"/>
                </a:lnTo>
                <a:lnTo>
                  <a:pt x="50952" y="143685"/>
                </a:lnTo>
                <a:lnTo>
                  <a:pt x="29395" y="182467"/>
                </a:lnTo>
                <a:lnTo>
                  <a:pt x="13390" y="224350"/>
                </a:lnTo>
                <a:lnTo>
                  <a:pt x="3429" y="268846"/>
                </a:lnTo>
                <a:lnTo>
                  <a:pt x="0" y="315468"/>
                </a:lnTo>
                <a:lnTo>
                  <a:pt x="3429" y="362089"/>
                </a:lnTo>
                <a:lnTo>
                  <a:pt x="13390" y="406585"/>
                </a:lnTo>
                <a:lnTo>
                  <a:pt x="29395" y="448468"/>
                </a:lnTo>
                <a:lnTo>
                  <a:pt x="50952" y="487250"/>
                </a:lnTo>
                <a:lnTo>
                  <a:pt x="77574" y="522444"/>
                </a:lnTo>
                <a:lnTo>
                  <a:pt x="108769" y="553562"/>
                </a:lnTo>
                <a:lnTo>
                  <a:pt x="144050" y="580116"/>
                </a:lnTo>
                <a:lnTo>
                  <a:pt x="182925" y="601618"/>
                </a:lnTo>
                <a:lnTo>
                  <a:pt x="224907" y="617580"/>
                </a:lnTo>
                <a:lnTo>
                  <a:pt x="269505" y="627515"/>
                </a:lnTo>
                <a:lnTo>
                  <a:pt x="316230" y="630935"/>
                </a:lnTo>
                <a:lnTo>
                  <a:pt x="362954" y="627515"/>
                </a:lnTo>
                <a:lnTo>
                  <a:pt x="407552" y="617580"/>
                </a:lnTo>
                <a:lnTo>
                  <a:pt x="449534" y="601618"/>
                </a:lnTo>
                <a:lnTo>
                  <a:pt x="488409" y="580116"/>
                </a:lnTo>
                <a:lnTo>
                  <a:pt x="523690" y="553562"/>
                </a:lnTo>
                <a:lnTo>
                  <a:pt x="554885" y="522444"/>
                </a:lnTo>
                <a:lnTo>
                  <a:pt x="581507" y="487250"/>
                </a:lnTo>
                <a:lnTo>
                  <a:pt x="603064" y="448468"/>
                </a:lnTo>
                <a:lnTo>
                  <a:pt x="619069" y="406585"/>
                </a:lnTo>
                <a:lnTo>
                  <a:pt x="629030" y="362089"/>
                </a:lnTo>
                <a:lnTo>
                  <a:pt x="632460" y="315468"/>
                </a:lnTo>
                <a:lnTo>
                  <a:pt x="629030" y="268846"/>
                </a:lnTo>
                <a:lnTo>
                  <a:pt x="619069" y="224350"/>
                </a:lnTo>
                <a:lnTo>
                  <a:pt x="603064" y="182467"/>
                </a:lnTo>
                <a:lnTo>
                  <a:pt x="581507" y="143685"/>
                </a:lnTo>
                <a:lnTo>
                  <a:pt x="554885" y="108491"/>
                </a:lnTo>
                <a:lnTo>
                  <a:pt x="523690" y="77373"/>
                </a:lnTo>
                <a:lnTo>
                  <a:pt x="488409" y="50819"/>
                </a:lnTo>
                <a:lnTo>
                  <a:pt x="449534" y="29317"/>
                </a:lnTo>
                <a:lnTo>
                  <a:pt x="407552" y="13355"/>
                </a:lnTo>
                <a:lnTo>
                  <a:pt x="362954" y="3420"/>
                </a:lnTo>
                <a:lnTo>
                  <a:pt x="31623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316729" y="4685538"/>
            <a:ext cx="632460" cy="631190"/>
          </a:xfrm>
          <a:custGeom>
            <a:avLst/>
            <a:gdLst/>
            <a:ahLst/>
            <a:cxnLst/>
            <a:rect l="l" t="t" r="r" b="b"/>
            <a:pathLst>
              <a:path w="632460" h="631189">
                <a:moveTo>
                  <a:pt x="0" y="315468"/>
                </a:moveTo>
                <a:lnTo>
                  <a:pt x="3429" y="268846"/>
                </a:lnTo>
                <a:lnTo>
                  <a:pt x="13390" y="224350"/>
                </a:lnTo>
                <a:lnTo>
                  <a:pt x="29395" y="182467"/>
                </a:lnTo>
                <a:lnTo>
                  <a:pt x="50952" y="143685"/>
                </a:lnTo>
                <a:lnTo>
                  <a:pt x="77574" y="108491"/>
                </a:lnTo>
                <a:lnTo>
                  <a:pt x="108769" y="77373"/>
                </a:lnTo>
                <a:lnTo>
                  <a:pt x="144050" y="50819"/>
                </a:lnTo>
                <a:lnTo>
                  <a:pt x="182925" y="29317"/>
                </a:lnTo>
                <a:lnTo>
                  <a:pt x="224907" y="13355"/>
                </a:lnTo>
                <a:lnTo>
                  <a:pt x="269505" y="3420"/>
                </a:lnTo>
                <a:lnTo>
                  <a:pt x="316230" y="0"/>
                </a:lnTo>
                <a:lnTo>
                  <a:pt x="362954" y="3420"/>
                </a:lnTo>
                <a:lnTo>
                  <a:pt x="407552" y="13355"/>
                </a:lnTo>
                <a:lnTo>
                  <a:pt x="449534" y="29317"/>
                </a:lnTo>
                <a:lnTo>
                  <a:pt x="488409" y="50819"/>
                </a:lnTo>
                <a:lnTo>
                  <a:pt x="523690" y="77373"/>
                </a:lnTo>
                <a:lnTo>
                  <a:pt x="554885" y="108491"/>
                </a:lnTo>
                <a:lnTo>
                  <a:pt x="581507" y="143685"/>
                </a:lnTo>
                <a:lnTo>
                  <a:pt x="603064" y="182467"/>
                </a:lnTo>
                <a:lnTo>
                  <a:pt x="619069" y="224350"/>
                </a:lnTo>
                <a:lnTo>
                  <a:pt x="629030" y="268846"/>
                </a:lnTo>
                <a:lnTo>
                  <a:pt x="632460" y="315468"/>
                </a:lnTo>
                <a:lnTo>
                  <a:pt x="629030" y="362089"/>
                </a:lnTo>
                <a:lnTo>
                  <a:pt x="619069" y="406585"/>
                </a:lnTo>
                <a:lnTo>
                  <a:pt x="603064" y="448468"/>
                </a:lnTo>
                <a:lnTo>
                  <a:pt x="581507" y="487250"/>
                </a:lnTo>
                <a:lnTo>
                  <a:pt x="554885" y="522444"/>
                </a:lnTo>
                <a:lnTo>
                  <a:pt x="523690" y="553562"/>
                </a:lnTo>
                <a:lnTo>
                  <a:pt x="488409" y="580116"/>
                </a:lnTo>
                <a:lnTo>
                  <a:pt x="449534" y="601618"/>
                </a:lnTo>
                <a:lnTo>
                  <a:pt x="407552" y="617580"/>
                </a:lnTo>
                <a:lnTo>
                  <a:pt x="362954" y="627515"/>
                </a:lnTo>
                <a:lnTo>
                  <a:pt x="316230" y="630935"/>
                </a:lnTo>
                <a:lnTo>
                  <a:pt x="269505" y="627515"/>
                </a:lnTo>
                <a:lnTo>
                  <a:pt x="224907" y="617580"/>
                </a:lnTo>
                <a:lnTo>
                  <a:pt x="182925" y="601618"/>
                </a:lnTo>
                <a:lnTo>
                  <a:pt x="144050" y="580116"/>
                </a:lnTo>
                <a:lnTo>
                  <a:pt x="108769" y="553562"/>
                </a:lnTo>
                <a:lnTo>
                  <a:pt x="77574" y="522444"/>
                </a:lnTo>
                <a:lnTo>
                  <a:pt x="50952" y="487250"/>
                </a:lnTo>
                <a:lnTo>
                  <a:pt x="29395" y="448468"/>
                </a:lnTo>
                <a:lnTo>
                  <a:pt x="13390" y="406585"/>
                </a:lnTo>
                <a:lnTo>
                  <a:pt x="3429" y="362089"/>
                </a:lnTo>
                <a:lnTo>
                  <a:pt x="0" y="315468"/>
                </a:lnTo>
                <a:close/>
              </a:path>
            </a:pathLst>
          </a:custGeom>
          <a:ln w="25400">
            <a:solidFill>
              <a:srgbClr val="E0BE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978402" y="3074670"/>
            <a:ext cx="631190" cy="632460"/>
          </a:xfrm>
          <a:custGeom>
            <a:avLst/>
            <a:gdLst/>
            <a:ahLst/>
            <a:cxnLst/>
            <a:rect l="l" t="t" r="r" b="b"/>
            <a:pathLst>
              <a:path w="631189" h="632460">
                <a:moveTo>
                  <a:pt x="315468" y="0"/>
                </a:moveTo>
                <a:lnTo>
                  <a:pt x="268846" y="3429"/>
                </a:lnTo>
                <a:lnTo>
                  <a:pt x="224350" y="13390"/>
                </a:lnTo>
                <a:lnTo>
                  <a:pt x="182467" y="29395"/>
                </a:lnTo>
                <a:lnTo>
                  <a:pt x="143685" y="50952"/>
                </a:lnTo>
                <a:lnTo>
                  <a:pt x="108491" y="77574"/>
                </a:lnTo>
                <a:lnTo>
                  <a:pt x="77373" y="108769"/>
                </a:lnTo>
                <a:lnTo>
                  <a:pt x="50819" y="144050"/>
                </a:lnTo>
                <a:lnTo>
                  <a:pt x="29317" y="182925"/>
                </a:lnTo>
                <a:lnTo>
                  <a:pt x="13355" y="224907"/>
                </a:lnTo>
                <a:lnTo>
                  <a:pt x="3420" y="269505"/>
                </a:lnTo>
                <a:lnTo>
                  <a:pt x="0" y="316230"/>
                </a:lnTo>
                <a:lnTo>
                  <a:pt x="3420" y="362954"/>
                </a:lnTo>
                <a:lnTo>
                  <a:pt x="13355" y="407552"/>
                </a:lnTo>
                <a:lnTo>
                  <a:pt x="29317" y="449534"/>
                </a:lnTo>
                <a:lnTo>
                  <a:pt x="50819" y="488409"/>
                </a:lnTo>
                <a:lnTo>
                  <a:pt x="77373" y="523690"/>
                </a:lnTo>
                <a:lnTo>
                  <a:pt x="108491" y="554885"/>
                </a:lnTo>
                <a:lnTo>
                  <a:pt x="143685" y="581507"/>
                </a:lnTo>
                <a:lnTo>
                  <a:pt x="182467" y="603064"/>
                </a:lnTo>
                <a:lnTo>
                  <a:pt x="224350" y="619069"/>
                </a:lnTo>
                <a:lnTo>
                  <a:pt x="268846" y="629030"/>
                </a:lnTo>
                <a:lnTo>
                  <a:pt x="315468" y="632460"/>
                </a:lnTo>
                <a:lnTo>
                  <a:pt x="362089" y="629030"/>
                </a:lnTo>
                <a:lnTo>
                  <a:pt x="406585" y="619069"/>
                </a:lnTo>
                <a:lnTo>
                  <a:pt x="448468" y="603064"/>
                </a:lnTo>
                <a:lnTo>
                  <a:pt x="487250" y="581507"/>
                </a:lnTo>
                <a:lnTo>
                  <a:pt x="522444" y="554885"/>
                </a:lnTo>
                <a:lnTo>
                  <a:pt x="553562" y="523690"/>
                </a:lnTo>
                <a:lnTo>
                  <a:pt x="580116" y="488409"/>
                </a:lnTo>
                <a:lnTo>
                  <a:pt x="601618" y="449534"/>
                </a:lnTo>
                <a:lnTo>
                  <a:pt x="617580" y="407552"/>
                </a:lnTo>
                <a:lnTo>
                  <a:pt x="627515" y="362954"/>
                </a:lnTo>
                <a:lnTo>
                  <a:pt x="630936" y="316230"/>
                </a:lnTo>
                <a:lnTo>
                  <a:pt x="627515" y="269505"/>
                </a:lnTo>
                <a:lnTo>
                  <a:pt x="617580" y="224907"/>
                </a:lnTo>
                <a:lnTo>
                  <a:pt x="601618" y="182925"/>
                </a:lnTo>
                <a:lnTo>
                  <a:pt x="580116" y="144050"/>
                </a:lnTo>
                <a:lnTo>
                  <a:pt x="553562" y="108769"/>
                </a:lnTo>
                <a:lnTo>
                  <a:pt x="522444" y="77574"/>
                </a:lnTo>
                <a:lnTo>
                  <a:pt x="487250" y="50952"/>
                </a:lnTo>
                <a:lnTo>
                  <a:pt x="448468" y="29395"/>
                </a:lnTo>
                <a:lnTo>
                  <a:pt x="406585" y="13390"/>
                </a:lnTo>
                <a:lnTo>
                  <a:pt x="362089" y="3429"/>
                </a:lnTo>
                <a:lnTo>
                  <a:pt x="31546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978402" y="3074670"/>
            <a:ext cx="631190" cy="632460"/>
          </a:xfrm>
          <a:custGeom>
            <a:avLst/>
            <a:gdLst/>
            <a:ahLst/>
            <a:cxnLst/>
            <a:rect l="l" t="t" r="r" b="b"/>
            <a:pathLst>
              <a:path w="631189" h="632460">
                <a:moveTo>
                  <a:pt x="0" y="316230"/>
                </a:moveTo>
                <a:lnTo>
                  <a:pt x="3420" y="269505"/>
                </a:lnTo>
                <a:lnTo>
                  <a:pt x="13355" y="224907"/>
                </a:lnTo>
                <a:lnTo>
                  <a:pt x="29317" y="182925"/>
                </a:lnTo>
                <a:lnTo>
                  <a:pt x="50819" y="144050"/>
                </a:lnTo>
                <a:lnTo>
                  <a:pt x="77373" y="108769"/>
                </a:lnTo>
                <a:lnTo>
                  <a:pt x="108491" y="77574"/>
                </a:lnTo>
                <a:lnTo>
                  <a:pt x="143685" y="50952"/>
                </a:lnTo>
                <a:lnTo>
                  <a:pt x="182467" y="29395"/>
                </a:lnTo>
                <a:lnTo>
                  <a:pt x="224350" y="13390"/>
                </a:lnTo>
                <a:lnTo>
                  <a:pt x="268846" y="3429"/>
                </a:lnTo>
                <a:lnTo>
                  <a:pt x="315468" y="0"/>
                </a:lnTo>
                <a:lnTo>
                  <a:pt x="362089" y="3429"/>
                </a:lnTo>
                <a:lnTo>
                  <a:pt x="406585" y="13390"/>
                </a:lnTo>
                <a:lnTo>
                  <a:pt x="448468" y="29395"/>
                </a:lnTo>
                <a:lnTo>
                  <a:pt x="487250" y="50952"/>
                </a:lnTo>
                <a:lnTo>
                  <a:pt x="522444" y="77574"/>
                </a:lnTo>
                <a:lnTo>
                  <a:pt x="553562" y="108769"/>
                </a:lnTo>
                <a:lnTo>
                  <a:pt x="580116" y="144050"/>
                </a:lnTo>
                <a:lnTo>
                  <a:pt x="601618" y="182925"/>
                </a:lnTo>
                <a:lnTo>
                  <a:pt x="617580" y="224907"/>
                </a:lnTo>
                <a:lnTo>
                  <a:pt x="627515" y="269505"/>
                </a:lnTo>
                <a:lnTo>
                  <a:pt x="630936" y="316230"/>
                </a:lnTo>
                <a:lnTo>
                  <a:pt x="627515" y="362954"/>
                </a:lnTo>
                <a:lnTo>
                  <a:pt x="617580" y="407552"/>
                </a:lnTo>
                <a:lnTo>
                  <a:pt x="601618" y="449534"/>
                </a:lnTo>
                <a:lnTo>
                  <a:pt x="580116" y="488409"/>
                </a:lnTo>
                <a:lnTo>
                  <a:pt x="553562" y="523690"/>
                </a:lnTo>
                <a:lnTo>
                  <a:pt x="522444" y="554885"/>
                </a:lnTo>
                <a:lnTo>
                  <a:pt x="487250" y="581507"/>
                </a:lnTo>
                <a:lnTo>
                  <a:pt x="448468" y="603064"/>
                </a:lnTo>
                <a:lnTo>
                  <a:pt x="406585" y="619069"/>
                </a:lnTo>
                <a:lnTo>
                  <a:pt x="362089" y="629030"/>
                </a:lnTo>
                <a:lnTo>
                  <a:pt x="315468" y="632460"/>
                </a:lnTo>
                <a:lnTo>
                  <a:pt x="268846" y="629030"/>
                </a:lnTo>
                <a:lnTo>
                  <a:pt x="224350" y="619069"/>
                </a:lnTo>
                <a:lnTo>
                  <a:pt x="182467" y="603064"/>
                </a:lnTo>
                <a:lnTo>
                  <a:pt x="143685" y="581507"/>
                </a:lnTo>
                <a:lnTo>
                  <a:pt x="108491" y="554885"/>
                </a:lnTo>
                <a:lnTo>
                  <a:pt x="77373" y="523690"/>
                </a:lnTo>
                <a:lnTo>
                  <a:pt x="50819" y="488409"/>
                </a:lnTo>
                <a:lnTo>
                  <a:pt x="29317" y="449534"/>
                </a:lnTo>
                <a:lnTo>
                  <a:pt x="13355" y="407552"/>
                </a:lnTo>
                <a:lnTo>
                  <a:pt x="3420" y="362954"/>
                </a:lnTo>
                <a:lnTo>
                  <a:pt x="0" y="316230"/>
                </a:lnTo>
                <a:close/>
              </a:path>
            </a:pathLst>
          </a:custGeom>
          <a:ln w="25400">
            <a:solidFill>
              <a:srgbClr val="E0BE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978402" y="5465826"/>
            <a:ext cx="631190" cy="631190"/>
          </a:xfrm>
          <a:custGeom>
            <a:avLst/>
            <a:gdLst/>
            <a:ahLst/>
            <a:cxnLst/>
            <a:rect l="l" t="t" r="r" b="b"/>
            <a:pathLst>
              <a:path w="631189" h="631189">
                <a:moveTo>
                  <a:pt x="315468" y="0"/>
                </a:moveTo>
                <a:lnTo>
                  <a:pt x="268846" y="3420"/>
                </a:lnTo>
                <a:lnTo>
                  <a:pt x="224350" y="13355"/>
                </a:lnTo>
                <a:lnTo>
                  <a:pt x="182467" y="29317"/>
                </a:lnTo>
                <a:lnTo>
                  <a:pt x="143685" y="50819"/>
                </a:lnTo>
                <a:lnTo>
                  <a:pt x="108491" y="77373"/>
                </a:lnTo>
                <a:lnTo>
                  <a:pt x="77373" y="108491"/>
                </a:lnTo>
                <a:lnTo>
                  <a:pt x="50819" y="143685"/>
                </a:lnTo>
                <a:lnTo>
                  <a:pt x="29317" y="182467"/>
                </a:lnTo>
                <a:lnTo>
                  <a:pt x="13355" y="224350"/>
                </a:lnTo>
                <a:lnTo>
                  <a:pt x="3420" y="268846"/>
                </a:lnTo>
                <a:lnTo>
                  <a:pt x="0" y="315468"/>
                </a:lnTo>
                <a:lnTo>
                  <a:pt x="3420" y="362089"/>
                </a:lnTo>
                <a:lnTo>
                  <a:pt x="13355" y="406585"/>
                </a:lnTo>
                <a:lnTo>
                  <a:pt x="29317" y="448468"/>
                </a:lnTo>
                <a:lnTo>
                  <a:pt x="50819" y="487250"/>
                </a:lnTo>
                <a:lnTo>
                  <a:pt x="77373" y="522444"/>
                </a:lnTo>
                <a:lnTo>
                  <a:pt x="108491" y="553562"/>
                </a:lnTo>
                <a:lnTo>
                  <a:pt x="143685" y="580116"/>
                </a:lnTo>
                <a:lnTo>
                  <a:pt x="182467" y="601618"/>
                </a:lnTo>
                <a:lnTo>
                  <a:pt x="224350" y="617580"/>
                </a:lnTo>
                <a:lnTo>
                  <a:pt x="268846" y="627515"/>
                </a:lnTo>
                <a:lnTo>
                  <a:pt x="315468" y="630935"/>
                </a:lnTo>
                <a:lnTo>
                  <a:pt x="362089" y="627515"/>
                </a:lnTo>
                <a:lnTo>
                  <a:pt x="406585" y="617580"/>
                </a:lnTo>
                <a:lnTo>
                  <a:pt x="448468" y="601618"/>
                </a:lnTo>
                <a:lnTo>
                  <a:pt x="487250" y="580116"/>
                </a:lnTo>
                <a:lnTo>
                  <a:pt x="522444" y="553562"/>
                </a:lnTo>
                <a:lnTo>
                  <a:pt x="553562" y="522444"/>
                </a:lnTo>
                <a:lnTo>
                  <a:pt x="580116" y="487250"/>
                </a:lnTo>
                <a:lnTo>
                  <a:pt x="601618" y="448468"/>
                </a:lnTo>
                <a:lnTo>
                  <a:pt x="617580" y="406585"/>
                </a:lnTo>
                <a:lnTo>
                  <a:pt x="627515" y="362089"/>
                </a:lnTo>
                <a:lnTo>
                  <a:pt x="630936" y="315468"/>
                </a:lnTo>
                <a:lnTo>
                  <a:pt x="627515" y="268846"/>
                </a:lnTo>
                <a:lnTo>
                  <a:pt x="617580" y="224350"/>
                </a:lnTo>
                <a:lnTo>
                  <a:pt x="601618" y="182467"/>
                </a:lnTo>
                <a:lnTo>
                  <a:pt x="580116" y="143685"/>
                </a:lnTo>
                <a:lnTo>
                  <a:pt x="553562" y="108491"/>
                </a:lnTo>
                <a:lnTo>
                  <a:pt x="522444" y="77373"/>
                </a:lnTo>
                <a:lnTo>
                  <a:pt x="487250" y="50819"/>
                </a:lnTo>
                <a:lnTo>
                  <a:pt x="448468" y="29317"/>
                </a:lnTo>
                <a:lnTo>
                  <a:pt x="406585" y="13355"/>
                </a:lnTo>
                <a:lnTo>
                  <a:pt x="362089" y="3420"/>
                </a:lnTo>
                <a:lnTo>
                  <a:pt x="31546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978402" y="5465826"/>
            <a:ext cx="631190" cy="631190"/>
          </a:xfrm>
          <a:custGeom>
            <a:avLst/>
            <a:gdLst/>
            <a:ahLst/>
            <a:cxnLst/>
            <a:rect l="l" t="t" r="r" b="b"/>
            <a:pathLst>
              <a:path w="631189" h="631189">
                <a:moveTo>
                  <a:pt x="0" y="315468"/>
                </a:moveTo>
                <a:lnTo>
                  <a:pt x="3420" y="268846"/>
                </a:lnTo>
                <a:lnTo>
                  <a:pt x="13355" y="224350"/>
                </a:lnTo>
                <a:lnTo>
                  <a:pt x="29317" y="182467"/>
                </a:lnTo>
                <a:lnTo>
                  <a:pt x="50819" y="143685"/>
                </a:lnTo>
                <a:lnTo>
                  <a:pt x="77373" y="108491"/>
                </a:lnTo>
                <a:lnTo>
                  <a:pt x="108491" y="77373"/>
                </a:lnTo>
                <a:lnTo>
                  <a:pt x="143685" y="50819"/>
                </a:lnTo>
                <a:lnTo>
                  <a:pt x="182467" y="29317"/>
                </a:lnTo>
                <a:lnTo>
                  <a:pt x="224350" y="13355"/>
                </a:lnTo>
                <a:lnTo>
                  <a:pt x="268846" y="3420"/>
                </a:lnTo>
                <a:lnTo>
                  <a:pt x="315468" y="0"/>
                </a:lnTo>
                <a:lnTo>
                  <a:pt x="362089" y="3420"/>
                </a:lnTo>
                <a:lnTo>
                  <a:pt x="406585" y="13355"/>
                </a:lnTo>
                <a:lnTo>
                  <a:pt x="448468" y="29317"/>
                </a:lnTo>
                <a:lnTo>
                  <a:pt x="487250" y="50819"/>
                </a:lnTo>
                <a:lnTo>
                  <a:pt x="522444" y="77373"/>
                </a:lnTo>
                <a:lnTo>
                  <a:pt x="553562" y="108491"/>
                </a:lnTo>
                <a:lnTo>
                  <a:pt x="580116" y="143685"/>
                </a:lnTo>
                <a:lnTo>
                  <a:pt x="601618" y="182467"/>
                </a:lnTo>
                <a:lnTo>
                  <a:pt x="617580" y="224350"/>
                </a:lnTo>
                <a:lnTo>
                  <a:pt x="627515" y="268846"/>
                </a:lnTo>
                <a:lnTo>
                  <a:pt x="630936" y="315468"/>
                </a:lnTo>
                <a:lnTo>
                  <a:pt x="627515" y="362089"/>
                </a:lnTo>
                <a:lnTo>
                  <a:pt x="617580" y="406585"/>
                </a:lnTo>
                <a:lnTo>
                  <a:pt x="601618" y="448468"/>
                </a:lnTo>
                <a:lnTo>
                  <a:pt x="580116" y="487250"/>
                </a:lnTo>
                <a:lnTo>
                  <a:pt x="553562" y="522444"/>
                </a:lnTo>
                <a:lnTo>
                  <a:pt x="522444" y="553562"/>
                </a:lnTo>
                <a:lnTo>
                  <a:pt x="487250" y="580116"/>
                </a:lnTo>
                <a:lnTo>
                  <a:pt x="448468" y="601618"/>
                </a:lnTo>
                <a:lnTo>
                  <a:pt x="406585" y="617580"/>
                </a:lnTo>
                <a:lnTo>
                  <a:pt x="362089" y="627515"/>
                </a:lnTo>
                <a:lnTo>
                  <a:pt x="315468" y="630935"/>
                </a:lnTo>
                <a:lnTo>
                  <a:pt x="268846" y="627515"/>
                </a:lnTo>
                <a:lnTo>
                  <a:pt x="224350" y="617580"/>
                </a:lnTo>
                <a:lnTo>
                  <a:pt x="182467" y="601618"/>
                </a:lnTo>
                <a:lnTo>
                  <a:pt x="143685" y="580116"/>
                </a:lnTo>
                <a:lnTo>
                  <a:pt x="108491" y="553562"/>
                </a:lnTo>
                <a:lnTo>
                  <a:pt x="77373" y="522444"/>
                </a:lnTo>
                <a:lnTo>
                  <a:pt x="50819" y="487250"/>
                </a:lnTo>
                <a:lnTo>
                  <a:pt x="29317" y="448468"/>
                </a:lnTo>
                <a:lnTo>
                  <a:pt x="13355" y="406585"/>
                </a:lnTo>
                <a:lnTo>
                  <a:pt x="3420" y="362089"/>
                </a:lnTo>
                <a:lnTo>
                  <a:pt x="0" y="315468"/>
                </a:lnTo>
                <a:close/>
              </a:path>
            </a:pathLst>
          </a:custGeom>
          <a:ln w="25400">
            <a:solidFill>
              <a:srgbClr val="E0BE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341370" y="2512314"/>
            <a:ext cx="632460" cy="631190"/>
          </a:xfrm>
          <a:custGeom>
            <a:avLst/>
            <a:gdLst/>
            <a:ahLst/>
            <a:cxnLst/>
            <a:rect l="l" t="t" r="r" b="b"/>
            <a:pathLst>
              <a:path w="632460" h="631189">
                <a:moveTo>
                  <a:pt x="316229" y="0"/>
                </a:moveTo>
                <a:lnTo>
                  <a:pt x="269505" y="3420"/>
                </a:lnTo>
                <a:lnTo>
                  <a:pt x="224907" y="13355"/>
                </a:lnTo>
                <a:lnTo>
                  <a:pt x="182925" y="29317"/>
                </a:lnTo>
                <a:lnTo>
                  <a:pt x="144050" y="50819"/>
                </a:lnTo>
                <a:lnTo>
                  <a:pt x="108769" y="77373"/>
                </a:lnTo>
                <a:lnTo>
                  <a:pt x="77574" y="108491"/>
                </a:lnTo>
                <a:lnTo>
                  <a:pt x="50952" y="143685"/>
                </a:lnTo>
                <a:lnTo>
                  <a:pt x="29395" y="182467"/>
                </a:lnTo>
                <a:lnTo>
                  <a:pt x="13390" y="224350"/>
                </a:lnTo>
                <a:lnTo>
                  <a:pt x="3429" y="268846"/>
                </a:lnTo>
                <a:lnTo>
                  <a:pt x="0" y="315467"/>
                </a:lnTo>
                <a:lnTo>
                  <a:pt x="3429" y="362089"/>
                </a:lnTo>
                <a:lnTo>
                  <a:pt x="13390" y="406585"/>
                </a:lnTo>
                <a:lnTo>
                  <a:pt x="29395" y="448468"/>
                </a:lnTo>
                <a:lnTo>
                  <a:pt x="50952" y="487250"/>
                </a:lnTo>
                <a:lnTo>
                  <a:pt x="77574" y="522444"/>
                </a:lnTo>
                <a:lnTo>
                  <a:pt x="108769" y="553562"/>
                </a:lnTo>
                <a:lnTo>
                  <a:pt x="144050" y="580116"/>
                </a:lnTo>
                <a:lnTo>
                  <a:pt x="182925" y="601618"/>
                </a:lnTo>
                <a:lnTo>
                  <a:pt x="224907" y="617580"/>
                </a:lnTo>
                <a:lnTo>
                  <a:pt x="269505" y="627515"/>
                </a:lnTo>
                <a:lnTo>
                  <a:pt x="316229" y="630936"/>
                </a:lnTo>
                <a:lnTo>
                  <a:pt x="362954" y="627515"/>
                </a:lnTo>
                <a:lnTo>
                  <a:pt x="407552" y="617580"/>
                </a:lnTo>
                <a:lnTo>
                  <a:pt x="449534" y="601618"/>
                </a:lnTo>
                <a:lnTo>
                  <a:pt x="488409" y="580116"/>
                </a:lnTo>
                <a:lnTo>
                  <a:pt x="523690" y="553562"/>
                </a:lnTo>
                <a:lnTo>
                  <a:pt x="554885" y="522444"/>
                </a:lnTo>
                <a:lnTo>
                  <a:pt x="581507" y="487250"/>
                </a:lnTo>
                <a:lnTo>
                  <a:pt x="603064" y="448468"/>
                </a:lnTo>
                <a:lnTo>
                  <a:pt x="619069" y="406585"/>
                </a:lnTo>
                <a:lnTo>
                  <a:pt x="629030" y="362089"/>
                </a:lnTo>
                <a:lnTo>
                  <a:pt x="632459" y="315467"/>
                </a:lnTo>
                <a:lnTo>
                  <a:pt x="629030" y="268846"/>
                </a:lnTo>
                <a:lnTo>
                  <a:pt x="619069" y="224350"/>
                </a:lnTo>
                <a:lnTo>
                  <a:pt x="603064" y="182467"/>
                </a:lnTo>
                <a:lnTo>
                  <a:pt x="581507" y="143685"/>
                </a:lnTo>
                <a:lnTo>
                  <a:pt x="554885" y="108491"/>
                </a:lnTo>
                <a:lnTo>
                  <a:pt x="523690" y="77373"/>
                </a:lnTo>
                <a:lnTo>
                  <a:pt x="488409" y="50819"/>
                </a:lnTo>
                <a:lnTo>
                  <a:pt x="449534" y="29317"/>
                </a:lnTo>
                <a:lnTo>
                  <a:pt x="407552" y="13355"/>
                </a:lnTo>
                <a:lnTo>
                  <a:pt x="362954" y="3420"/>
                </a:lnTo>
                <a:lnTo>
                  <a:pt x="31622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341370" y="2512314"/>
            <a:ext cx="632460" cy="631190"/>
          </a:xfrm>
          <a:custGeom>
            <a:avLst/>
            <a:gdLst/>
            <a:ahLst/>
            <a:cxnLst/>
            <a:rect l="l" t="t" r="r" b="b"/>
            <a:pathLst>
              <a:path w="632460" h="631189">
                <a:moveTo>
                  <a:pt x="0" y="315467"/>
                </a:moveTo>
                <a:lnTo>
                  <a:pt x="3429" y="268846"/>
                </a:lnTo>
                <a:lnTo>
                  <a:pt x="13390" y="224350"/>
                </a:lnTo>
                <a:lnTo>
                  <a:pt x="29395" y="182467"/>
                </a:lnTo>
                <a:lnTo>
                  <a:pt x="50952" y="143685"/>
                </a:lnTo>
                <a:lnTo>
                  <a:pt x="77574" y="108491"/>
                </a:lnTo>
                <a:lnTo>
                  <a:pt x="108769" y="77373"/>
                </a:lnTo>
                <a:lnTo>
                  <a:pt x="144050" y="50819"/>
                </a:lnTo>
                <a:lnTo>
                  <a:pt x="182925" y="29317"/>
                </a:lnTo>
                <a:lnTo>
                  <a:pt x="224907" y="13355"/>
                </a:lnTo>
                <a:lnTo>
                  <a:pt x="269505" y="3420"/>
                </a:lnTo>
                <a:lnTo>
                  <a:pt x="316229" y="0"/>
                </a:lnTo>
                <a:lnTo>
                  <a:pt x="362954" y="3420"/>
                </a:lnTo>
                <a:lnTo>
                  <a:pt x="407552" y="13355"/>
                </a:lnTo>
                <a:lnTo>
                  <a:pt x="449534" y="29317"/>
                </a:lnTo>
                <a:lnTo>
                  <a:pt x="488409" y="50819"/>
                </a:lnTo>
                <a:lnTo>
                  <a:pt x="523690" y="77373"/>
                </a:lnTo>
                <a:lnTo>
                  <a:pt x="554885" y="108491"/>
                </a:lnTo>
                <a:lnTo>
                  <a:pt x="581507" y="143685"/>
                </a:lnTo>
                <a:lnTo>
                  <a:pt x="603064" y="182467"/>
                </a:lnTo>
                <a:lnTo>
                  <a:pt x="619069" y="224350"/>
                </a:lnTo>
                <a:lnTo>
                  <a:pt x="629030" y="268846"/>
                </a:lnTo>
                <a:lnTo>
                  <a:pt x="632459" y="315467"/>
                </a:lnTo>
                <a:lnTo>
                  <a:pt x="629030" y="362089"/>
                </a:lnTo>
                <a:lnTo>
                  <a:pt x="619069" y="406585"/>
                </a:lnTo>
                <a:lnTo>
                  <a:pt x="603064" y="448468"/>
                </a:lnTo>
                <a:lnTo>
                  <a:pt x="581507" y="487250"/>
                </a:lnTo>
                <a:lnTo>
                  <a:pt x="554885" y="522444"/>
                </a:lnTo>
                <a:lnTo>
                  <a:pt x="523690" y="553562"/>
                </a:lnTo>
                <a:lnTo>
                  <a:pt x="488409" y="580116"/>
                </a:lnTo>
                <a:lnTo>
                  <a:pt x="449534" y="601618"/>
                </a:lnTo>
                <a:lnTo>
                  <a:pt x="407552" y="617580"/>
                </a:lnTo>
                <a:lnTo>
                  <a:pt x="362954" y="627515"/>
                </a:lnTo>
                <a:lnTo>
                  <a:pt x="316229" y="630936"/>
                </a:lnTo>
                <a:lnTo>
                  <a:pt x="269505" y="627515"/>
                </a:lnTo>
                <a:lnTo>
                  <a:pt x="224907" y="617580"/>
                </a:lnTo>
                <a:lnTo>
                  <a:pt x="182925" y="601618"/>
                </a:lnTo>
                <a:lnTo>
                  <a:pt x="144050" y="580116"/>
                </a:lnTo>
                <a:lnTo>
                  <a:pt x="108769" y="553562"/>
                </a:lnTo>
                <a:lnTo>
                  <a:pt x="77574" y="522444"/>
                </a:lnTo>
                <a:lnTo>
                  <a:pt x="50952" y="487250"/>
                </a:lnTo>
                <a:lnTo>
                  <a:pt x="29395" y="448468"/>
                </a:lnTo>
                <a:lnTo>
                  <a:pt x="13390" y="406585"/>
                </a:lnTo>
                <a:lnTo>
                  <a:pt x="3429" y="362089"/>
                </a:lnTo>
                <a:lnTo>
                  <a:pt x="0" y="315467"/>
                </a:lnTo>
                <a:close/>
              </a:path>
            </a:pathLst>
          </a:custGeom>
          <a:ln w="25400">
            <a:solidFill>
              <a:srgbClr val="E0BE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341370" y="6105905"/>
            <a:ext cx="632460" cy="631190"/>
          </a:xfrm>
          <a:custGeom>
            <a:avLst/>
            <a:gdLst/>
            <a:ahLst/>
            <a:cxnLst/>
            <a:rect l="l" t="t" r="r" b="b"/>
            <a:pathLst>
              <a:path w="632460" h="631190">
                <a:moveTo>
                  <a:pt x="316229" y="0"/>
                </a:moveTo>
                <a:lnTo>
                  <a:pt x="269505" y="3420"/>
                </a:lnTo>
                <a:lnTo>
                  <a:pt x="224907" y="13355"/>
                </a:lnTo>
                <a:lnTo>
                  <a:pt x="182925" y="29317"/>
                </a:lnTo>
                <a:lnTo>
                  <a:pt x="144050" y="50819"/>
                </a:lnTo>
                <a:lnTo>
                  <a:pt x="108769" y="77373"/>
                </a:lnTo>
                <a:lnTo>
                  <a:pt x="77574" y="108491"/>
                </a:lnTo>
                <a:lnTo>
                  <a:pt x="50952" y="143685"/>
                </a:lnTo>
                <a:lnTo>
                  <a:pt x="29395" y="182467"/>
                </a:lnTo>
                <a:lnTo>
                  <a:pt x="13390" y="224350"/>
                </a:lnTo>
                <a:lnTo>
                  <a:pt x="3429" y="268846"/>
                </a:lnTo>
                <a:lnTo>
                  <a:pt x="0" y="315468"/>
                </a:lnTo>
                <a:lnTo>
                  <a:pt x="3429" y="362086"/>
                </a:lnTo>
                <a:lnTo>
                  <a:pt x="13390" y="406580"/>
                </a:lnTo>
                <a:lnTo>
                  <a:pt x="29395" y="448462"/>
                </a:lnTo>
                <a:lnTo>
                  <a:pt x="50952" y="487245"/>
                </a:lnTo>
                <a:lnTo>
                  <a:pt x="77574" y="522439"/>
                </a:lnTo>
                <a:lnTo>
                  <a:pt x="108769" y="553558"/>
                </a:lnTo>
                <a:lnTo>
                  <a:pt x="144050" y="580112"/>
                </a:lnTo>
                <a:lnTo>
                  <a:pt x="182925" y="601616"/>
                </a:lnTo>
                <a:lnTo>
                  <a:pt x="224907" y="617579"/>
                </a:lnTo>
                <a:lnTo>
                  <a:pt x="269505" y="627515"/>
                </a:lnTo>
                <a:lnTo>
                  <a:pt x="316229" y="630936"/>
                </a:lnTo>
                <a:lnTo>
                  <a:pt x="362954" y="627515"/>
                </a:lnTo>
                <a:lnTo>
                  <a:pt x="407552" y="617579"/>
                </a:lnTo>
                <a:lnTo>
                  <a:pt x="449534" y="601616"/>
                </a:lnTo>
                <a:lnTo>
                  <a:pt x="488409" y="580112"/>
                </a:lnTo>
                <a:lnTo>
                  <a:pt x="523690" y="553558"/>
                </a:lnTo>
                <a:lnTo>
                  <a:pt x="554885" y="522439"/>
                </a:lnTo>
                <a:lnTo>
                  <a:pt x="581507" y="487245"/>
                </a:lnTo>
                <a:lnTo>
                  <a:pt x="603064" y="448462"/>
                </a:lnTo>
                <a:lnTo>
                  <a:pt x="619069" y="406580"/>
                </a:lnTo>
                <a:lnTo>
                  <a:pt x="629030" y="362086"/>
                </a:lnTo>
                <a:lnTo>
                  <a:pt x="632459" y="315468"/>
                </a:lnTo>
                <a:lnTo>
                  <a:pt x="629030" y="268846"/>
                </a:lnTo>
                <a:lnTo>
                  <a:pt x="619069" y="224350"/>
                </a:lnTo>
                <a:lnTo>
                  <a:pt x="603064" y="182467"/>
                </a:lnTo>
                <a:lnTo>
                  <a:pt x="581507" y="143685"/>
                </a:lnTo>
                <a:lnTo>
                  <a:pt x="554885" y="108491"/>
                </a:lnTo>
                <a:lnTo>
                  <a:pt x="523690" y="77373"/>
                </a:lnTo>
                <a:lnTo>
                  <a:pt x="488409" y="50819"/>
                </a:lnTo>
                <a:lnTo>
                  <a:pt x="449534" y="29317"/>
                </a:lnTo>
                <a:lnTo>
                  <a:pt x="407552" y="13355"/>
                </a:lnTo>
                <a:lnTo>
                  <a:pt x="362954" y="3420"/>
                </a:lnTo>
                <a:lnTo>
                  <a:pt x="31622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341370" y="6105905"/>
            <a:ext cx="632460" cy="631190"/>
          </a:xfrm>
          <a:custGeom>
            <a:avLst/>
            <a:gdLst/>
            <a:ahLst/>
            <a:cxnLst/>
            <a:rect l="l" t="t" r="r" b="b"/>
            <a:pathLst>
              <a:path w="632460" h="631190">
                <a:moveTo>
                  <a:pt x="0" y="315468"/>
                </a:moveTo>
                <a:lnTo>
                  <a:pt x="3429" y="268846"/>
                </a:lnTo>
                <a:lnTo>
                  <a:pt x="13390" y="224350"/>
                </a:lnTo>
                <a:lnTo>
                  <a:pt x="29395" y="182467"/>
                </a:lnTo>
                <a:lnTo>
                  <a:pt x="50952" y="143685"/>
                </a:lnTo>
                <a:lnTo>
                  <a:pt x="77574" y="108491"/>
                </a:lnTo>
                <a:lnTo>
                  <a:pt x="108769" y="77373"/>
                </a:lnTo>
                <a:lnTo>
                  <a:pt x="144050" y="50819"/>
                </a:lnTo>
                <a:lnTo>
                  <a:pt x="182925" y="29317"/>
                </a:lnTo>
                <a:lnTo>
                  <a:pt x="224907" y="13355"/>
                </a:lnTo>
                <a:lnTo>
                  <a:pt x="269505" y="3420"/>
                </a:lnTo>
                <a:lnTo>
                  <a:pt x="316229" y="0"/>
                </a:lnTo>
                <a:lnTo>
                  <a:pt x="362954" y="3420"/>
                </a:lnTo>
                <a:lnTo>
                  <a:pt x="407552" y="13355"/>
                </a:lnTo>
                <a:lnTo>
                  <a:pt x="449534" y="29317"/>
                </a:lnTo>
                <a:lnTo>
                  <a:pt x="488409" y="50819"/>
                </a:lnTo>
                <a:lnTo>
                  <a:pt x="523690" y="77373"/>
                </a:lnTo>
                <a:lnTo>
                  <a:pt x="554885" y="108491"/>
                </a:lnTo>
                <a:lnTo>
                  <a:pt x="581507" y="143685"/>
                </a:lnTo>
                <a:lnTo>
                  <a:pt x="603064" y="182467"/>
                </a:lnTo>
                <a:lnTo>
                  <a:pt x="619069" y="224350"/>
                </a:lnTo>
                <a:lnTo>
                  <a:pt x="629030" y="268846"/>
                </a:lnTo>
                <a:lnTo>
                  <a:pt x="632459" y="315468"/>
                </a:lnTo>
                <a:lnTo>
                  <a:pt x="629030" y="362086"/>
                </a:lnTo>
                <a:lnTo>
                  <a:pt x="619069" y="406580"/>
                </a:lnTo>
                <a:lnTo>
                  <a:pt x="603064" y="448462"/>
                </a:lnTo>
                <a:lnTo>
                  <a:pt x="581507" y="487245"/>
                </a:lnTo>
                <a:lnTo>
                  <a:pt x="554885" y="522439"/>
                </a:lnTo>
                <a:lnTo>
                  <a:pt x="523690" y="553558"/>
                </a:lnTo>
                <a:lnTo>
                  <a:pt x="488409" y="580112"/>
                </a:lnTo>
                <a:lnTo>
                  <a:pt x="449534" y="601616"/>
                </a:lnTo>
                <a:lnTo>
                  <a:pt x="407552" y="617579"/>
                </a:lnTo>
                <a:lnTo>
                  <a:pt x="362954" y="627515"/>
                </a:lnTo>
                <a:lnTo>
                  <a:pt x="316229" y="630936"/>
                </a:lnTo>
                <a:lnTo>
                  <a:pt x="269505" y="627515"/>
                </a:lnTo>
                <a:lnTo>
                  <a:pt x="224907" y="617579"/>
                </a:lnTo>
                <a:lnTo>
                  <a:pt x="182925" y="601616"/>
                </a:lnTo>
                <a:lnTo>
                  <a:pt x="144050" y="580112"/>
                </a:lnTo>
                <a:lnTo>
                  <a:pt x="108769" y="553558"/>
                </a:lnTo>
                <a:lnTo>
                  <a:pt x="77574" y="522439"/>
                </a:lnTo>
                <a:lnTo>
                  <a:pt x="50952" y="487245"/>
                </a:lnTo>
                <a:lnTo>
                  <a:pt x="29395" y="448462"/>
                </a:lnTo>
                <a:lnTo>
                  <a:pt x="13390" y="406580"/>
                </a:lnTo>
                <a:lnTo>
                  <a:pt x="3429" y="362086"/>
                </a:lnTo>
                <a:lnTo>
                  <a:pt x="0" y="315468"/>
                </a:lnTo>
                <a:close/>
              </a:path>
            </a:pathLst>
          </a:custGeom>
          <a:ln w="25400">
            <a:solidFill>
              <a:srgbClr val="E0BE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557692" y="2663939"/>
            <a:ext cx="186690" cy="319405"/>
          </a:xfrm>
          <a:custGeom>
            <a:avLst/>
            <a:gdLst/>
            <a:ahLst/>
            <a:cxnLst/>
            <a:rect l="l" t="t" r="r" b="b"/>
            <a:pathLst>
              <a:path w="186689" h="319405">
                <a:moveTo>
                  <a:pt x="180088" y="0"/>
                </a:moveTo>
                <a:lnTo>
                  <a:pt x="6002" y="0"/>
                </a:lnTo>
                <a:lnTo>
                  <a:pt x="0" y="6729"/>
                </a:lnTo>
                <a:lnTo>
                  <a:pt x="0" y="313298"/>
                </a:lnTo>
                <a:lnTo>
                  <a:pt x="6002" y="319295"/>
                </a:lnTo>
                <a:lnTo>
                  <a:pt x="180088" y="319295"/>
                </a:lnTo>
                <a:lnTo>
                  <a:pt x="186093" y="313298"/>
                </a:lnTo>
                <a:lnTo>
                  <a:pt x="186093" y="312549"/>
                </a:lnTo>
                <a:lnTo>
                  <a:pt x="87042" y="312549"/>
                </a:lnTo>
                <a:lnTo>
                  <a:pt x="81040" y="306552"/>
                </a:lnTo>
                <a:lnTo>
                  <a:pt x="81040" y="291561"/>
                </a:lnTo>
                <a:lnTo>
                  <a:pt x="87042" y="285565"/>
                </a:lnTo>
                <a:lnTo>
                  <a:pt x="186093" y="285565"/>
                </a:lnTo>
                <a:lnTo>
                  <a:pt x="186093" y="274323"/>
                </a:lnTo>
                <a:lnTo>
                  <a:pt x="21010" y="274323"/>
                </a:lnTo>
                <a:lnTo>
                  <a:pt x="16508" y="271323"/>
                </a:lnTo>
                <a:lnTo>
                  <a:pt x="14256" y="269077"/>
                </a:lnTo>
                <a:lnTo>
                  <a:pt x="12756" y="266828"/>
                </a:lnTo>
                <a:lnTo>
                  <a:pt x="12756" y="49455"/>
                </a:lnTo>
                <a:lnTo>
                  <a:pt x="18008" y="44219"/>
                </a:lnTo>
                <a:lnTo>
                  <a:pt x="186093" y="44219"/>
                </a:lnTo>
                <a:lnTo>
                  <a:pt x="186093" y="18719"/>
                </a:lnTo>
                <a:lnTo>
                  <a:pt x="72786" y="18719"/>
                </a:lnTo>
                <a:lnTo>
                  <a:pt x="71284" y="17986"/>
                </a:lnTo>
                <a:lnTo>
                  <a:pt x="71284" y="15734"/>
                </a:lnTo>
                <a:lnTo>
                  <a:pt x="72786" y="14975"/>
                </a:lnTo>
                <a:lnTo>
                  <a:pt x="186093" y="14975"/>
                </a:lnTo>
                <a:lnTo>
                  <a:pt x="186093" y="6729"/>
                </a:lnTo>
                <a:lnTo>
                  <a:pt x="180088" y="0"/>
                </a:lnTo>
                <a:close/>
              </a:path>
              <a:path w="186689" h="319405">
                <a:moveTo>
                  <a:pt x="186093" y="285565"/>
                </a:moveTo>
                <a:lnTo>
                  <a:pt x="102049" y="285565"/>
                </a:lnTo>
                <a:lnTo>
                  <a:pt x="108054" y="291561"/>
                </a:lnTo>
                <a:lnTo>
                  <a:pt x="108054" y="306552"/>
                </a:lnTo>
                <a:lnTo>
                  <a:pt x="102049" y="312549"/>
                </a:lnTo>
                <a:lnTo>
                  <a:pt x="186093" y="312549"/>
                </a:lnTo>
                <a:lnTo>
                  <a:pt x="186093" y="285565"/>
                </a:lnTo>
                <a:close/>
              </a:path>
              <a:path w="186689" h="319405">
                <a:moveTo>
                  <a:pt x="186093" y="44219"/>
                </a:moveTo>
                <a:lnTo>
                  <a:pt x="166582" y="44219"/>
                </a:lnTo>
                <a:lnTo>
                  <a:pt x="169583" y="45711"/>
                </a:lnTo>
                <a:lnTo>
                  <a:pt x="171835" y="47963"/>
                </a:lnTo>
                <a:lnTo>
                  <a:pt x="174086" y="49455"/>
                </a:lnTo>
                <a:lnTo>
                  <a:pt x="174836" y="52466"/>
                </a:lnTo>
                <a:lnTo>
                  <a:pt x="174836" y="269077"/>
                </a:lnTo>
                <a:lnTo>
                  <a:pt x="169583" y="274323"/>
                </a:lnTo>
                <a:lnTo>
                  <a:pt x="186093" y="274323"/>
                </a:lnTo>
                <a:lnTo>
                  <a:pt x="186093" y="44219"/>
                </a:lnTo>
                <a:close/>
              </a:path>
              <a:path w="186689" h="319405">
                <a:moveTo>
                  <a:pt x="186093" y="14975"/>
                </a:moveTo>
                <a:lnTo>
                  <a:pt x="113306" y="14975"/>
                </a:lnTo>
                <a:lnTo>
                  <a:pt x="114056" y="15734"/>
                </a:lnTo>
                <a:lnTo>
                  <a:pt x="114056" y="17986"/>
                </a:lnTo>
                <a:lnTo>
                  <a:pt x="113306" y="18719"/>
                </a:lnTo>
                <a:lnTo>
                  <a:pt x="186093" y="18719"/>
                </a:lnTo>
                <a:lnTo>
                  <a:pt x="186093" y="14975"/>
                </a:lnTo>
                <a:close/>
              </a:path>
            </a:pathLst>
          </a:custGeom>
          <a:solidFill>
            <a:srgbClr val="5454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575701" y="6530933"/>
            <a:ext cx="150495" cy="28575"/>
          </a:xfrm>
          <a:custGeom>
            <a:avLst/>
            <a:gdLst/>
            <a:ahLst/>
            <a:cxnLst/>
            <a:rect l="l" t="t" r="r" b="b"/>
            <a:pathLst>
              <a:path w="150495" h="28575">
                <a:moveTo>
                  <a:pt x="147033" y="14571"/>
                </a:moveTo>
                <a:lnTo>
                  <a:pt x="3065" y="14571"/>
                </a:lnTo>
                <a:lnTo>
                  <a:pt x="0" y="17639"/>
                </a:lnTo>
                <a:lnTo>
                  <a:pt x="0" y="25309"/>
                </a:lnTo>
                <a:lnTo>
                  <a:pt x="3065" y="28377"/>
                </a:lnTo>
                <a:lnTo>
                  <a:pt x="147033" y="28377"/>
                </a:lnTo>
                <a:lnTo>
                  <a:pt x="150096" y="25309"/>
                </a:lnTo>
                <a:lnTo>
                  <a:pt x="150096" y="17639"/>
                </a:lnTo>
                <a:lnTo>
                  <a:pt x="147033" y="14571"/>
                </a:lnTo>
                <a:close/>
              </a:path>
              <a:path w="150495" h="28575">
                <a:moveTo>
                  <a:pt x="111808" y="0"/>
                </a:moveTo>
                <a:lnTo>
                  <a:pt x="34462" y="0"/>
                </a:lnTo>
                <a:lnTo>
                  <a:pt x="34462" y="14571"/>
                </a:lnTo>
                <a:lnTo>
                  <a:pt x="111808" y="14571"/>
                </a:lnTo>
                <a:lnTo>
                  <a:pt x="111808" y="0"/>
                </a:lnTo>
                <a:close/>
              </a:path>
            </a:pathLst>
          </a:custGeom>
          <a:solidFill>
            <a:srgbClr val="5454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504171" y="6520149"/>
            <a:ext cx="293370" cy="6350"/>
          </a:xfrm>
          <a:custGeom>
            <a:avLst/>
            <a:gdLst/>
            <a:ahLst/>
            <a:cxnLst/>
            <a:rect l="l" t="t" r="r" b="b"/>
            <a:pathLst>
              <a:path w="293370" h="6350">
                <a:moveTo>
                  <a:pt x="0" y="6354"/>
                </a:moveTo>
                <a:lnTo>
                  <a:pt x="292775" y="6354"/>
                </a:lnTo>
                <a:lnTo>
                  <a:pt x="292775" y="0"/>
                </a:lnTo>
                <a:lnTo>
                  <a:pt x="0" y="0"/>
                </a:lnTo>
                <a:lnTo>
                  <a:pt x="0" y="6354"/>
                </a:lnTo>
                <a:close/>
              </a:path>
            </a:pathLst>
          </a:custGeom>
          <a:solidFill>
            <a:srgbClr val="5454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500654" y="6478207"/>
            <a:ext cx="300355" cy="42545"/>
          </a:xfrm>
          <a:custGeom>
            <a:avLst/>
            <a:gdLst/>
            <a:ahLst/>
            <a:cxnLst/>
            <a:rect l="l" t="t" r="r" b="b"/>
            <a:pathLst>
              <a:path w="300354" h="42545">
                <a:moveTo>
                  <a:pt x="0" y="41941"/>
                </a:moveTo>
                <a:lnTo>
                  <a:pt x="300196" y="41941"/>
                </a:lnTo>
                <a:lnTo>
                  <a:pt x="300196" y="0"/>
                </a:lnTo>
                <a:lnTo>
                  <a:pt x="0" y="0"/>
                </a:lnTo>
                <a:lnTo>
                  <a:pt x="0" y="41941"/>
                </a:lnTo>
                <a:close/>
              </a:path>
            </a:pathLst>
          </a:custGeom>
          <a:solidFill>
            <a:srgbClr val="5454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500654" y="6316950"/>
            <a:ext cx="300355" cy="153670"/>
          </a:xfrm>
          <a:custGeom>
            <a:avLst/>
            <a:gdLst/>
            <a:ahLst/>
            <a:cxnLst/>
            <a:rect l="l" t="t" r="r" b="b"/>
            <a:pathLst>
              <a:path w="300354" h="153670">
                <a:moveTo>
                  <a:pt x="292546" y="0"/>
                </a:moveTo>
                <a:lnTo>
                  <a:pt x="6892" y="0"/>
                </a:lnTo>
                <a:lnTo>
                  <a:pt x="0" y="7669"/>
                </a:lnTo>
                <a:lnTo>
                  <a:pt x="0" y="153394"/>
                </a:lnTo>
                <a:lnTo>
                  <a:pt x="13018" y="153394"/>
                </a:lnTo>
                <a:lnTo>
                  <a:pt x="13018" y="21476"/>
                </a:lnTo>
                <a:lnTo>
                  <a:pt x="20676" y="13807"/>
                </a:lnTo>
                <a:lnTo>
                  <a:pt x="300196" y="13807"/>
                </a:lnTo>
                <a:lnTo>
                  <a:pt x="300196" y="7669"/>
                </a:lnTo>
                <a:lnTo>
                  <a:pt x="292546" y="0"/>
                </a:lnTo>
                <a:close/>
              </a:path>
              <a:path w="300354" h="153670">
                <a:moveTo>
                  <a:pt x="300196" y="13807"/>
                </a:moveTo>
                <a:lnTo>
                  <a:pt x="275694" y="13807"/>
                </a:lnTo>
                <a:lnTo>
                  <a:pt x="280269" y="16105"/>
                </a:lnTo>
                <a:lnTo>
                  <a:pt x="283345" y="19175"/>
                </a:lnTo>
                <a:lnTo>
                  <a:pt x="286420" y="23009"/>
                </a:lnTo>
                <a:lnTo>
                  <a:pt x="287945" y="26845"/>
                </a:lnTo>
                <a:lnTo>
                  <a:pt x="287945" y="153394"/>
                </a:lnTo>
                <a:lnTo>
                  <a:pt x="300196" y="153394"/>
                </a:lnTo>
                <a:lnTo>
                  <a:pt x="300196" y="13807"/>
                </a:lnTo>
                <a:close/>
              </a:path>
            </a:pathLst>
          </a:custGeom>
          <a:solidFill>
            <a:srgbClr val="5454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513673" y="6330757"/>
            <a:ext cx="274955" cy="139700"/>
          </a:xfrm>
          <a:custGeom>
            <a:avLst/>
            <a:gdLst/>
            <a:ahLst/>
            <a:cxnLst/>
            <a:rect l="l" t="t" r="r" b="b"/>
            <a:pathLst>
              <a:path w="274954" h="139700">
                <a:moveTo>
                  <a:pt x="262676" y="0"/>
                </a:moveTo>
                <a:lnTo>
                  <a:pt x="7658" y="0"/>
                </a:lnTo>
                <a:lnTo>
                  <a:pt x="0" y="7669"/>
                </a:lnTo>
                <a:lnTo>
                  <a:pt x="0" y="139587"/>
                </a:lnTo>
                <a:lnTo>
                  <a:pt x="274927" y="139587"/>
                </a:lnTo>
                <a:lnTo>
                  <a:pt x="274927" y="13038"/>
                </a:lnTo>
                <a:lnTo>
                  <a:pt x="273402" y="9202"/>
                </a:lnTo>
                <a:lnTo>
                  <a:pt x="270326" y="5368"/>
                </a:lnTo>
                <a:lnTo>
                  <a:pt x="267251" y="2298"/>
                </a:lnTo>
                <a:lnTo>
                  <a:pt x="26267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518663" y="4003974"/>
            <a:ext cx="271145" cy="157480"/>
          </a:xfrm>
          <a:custGeom>
            <a:avLst/>
            <a:gdLst/>
            <a:ahLst/>
            <a:cxnLst/>
            <a:rect l="l" t="t" r="r" b="b"/>
            <a:pathLst>
              <a:path w="271145" h="157479">
                <a:moveTo>
                  <a:pt x="216905" y="32071"/>
                </a:moveTo>
                <a:lnTo>
                  <a:pt x="145036" y="32071"/>
                </a:lnTo>
                <a:lnTo>
                  <a:pt x="179159" y="44011"/>
                </a:lnTo>
                <a:lnTo>
                  <a:pt x="207004" y="68448"/>
                </a:lnTo>
                <a:lnTo>
                  <a:pt x="224270" y="105392"/>
                </a:lnTo>
                <a:lnTo>
                  <a:pt x="210524" y="106841"/>
                </a:lnTo>
                <a:lnTo>
                  <a:pt x="209078" y="106841"/>
                </a:lnTo>
                <a:lnTo>
                  <a:pt x="209078" y="107568"/>
                </a:lnTo>
                <a:lnTo>
                  <a:pt x="209801" y="109017"/>
                </a:lnTo>
                <a:lnTo>
                  <a:pt x="243801" y="156155"/>
                </a:lnTo>
                <a:lnTo>
                  <a:pt x="244534" y="156882"/>
                </a:lnTo>
                <a:lnTo>
                  <a:pt x="245974" y="156882"/>
                </a:lnTo>
                <a:lnTo>
                  <a:pt x="245974" y="156155"/>
                </a:lnTo>
                <a:lnTo>
                  <a:pt x="269853" y="102491"/>
                </a:lnTo>
                <a:lnTo>
                  <a:pt x="270208" y="101764"/>
                </a:lnTo>
                <a:lnTo>
                  <a:pt x="256107" y="101764"/>
                </a:lnTo>
                <a:lnTo>
                  <a:pt x="240679" y="60964"/>
                </a:lnTo>
                <a:lnTo>
                  <a:pt x="216905" y="32071"/>
                </a:lnTo>
                <a:close/>
              </a:path>
              <a:path w="271145" h="157479">
                <a:moveTo>
                  <a:pt x="147225" y="0"/>
                </a:moveTo>
                <a:lnTo>
                  <a:pt x="73363" y="10439"/>
                </a:lnTo>
                <a:lnTo>
                  <a:pt x="16150" y="61637"/>
                </a:lnTo>
                <a:lnTo>
                  <a:pt x="723" y="102491"/>
                </a:lnTo>
                <a:lnTo>
                  <a:pt x="0" y="104665"/>
                </a:lnTo>
                <a:lnTo>
                  <a:pt x="723" y="107568"/>
                </a:lnTo>
                <a:lnTo>
                  <a:pt x="2170" y="107568"/>
                </a:lnTo>
                <a:lnTo>
                  <a:pt x="15643" y="109833"/>
                </a:lnTo>
                <a:lnTo>
                  <a:pt x="22618" y="111137"/>
                </a:lnTo>
                <a:lnTo>
                  <a:pt x="29661" y="112644"/>
                </a:lnTo>
                <a:lnTo>
                  <a:pt x="30383" y="112644"/>
                </a:lnTo>
                <a:lnTo>
                  <a:pt x="31831" y="111193"/>
                </a:lnTo>
                <a:lnTo>
                  <a:pt x="31831" y="109017"/>
                </a:lnTo>
                <a:lnTo>
                  <a:pt x="48034" y="71099"/>
                </a:lnTo>
                <a:lnTo>
                  <a:pt x="75171" y="45627"/>
                </a:lnTo>
                <a:lnTo>
                  <a:pt x="108940" y="32613"/>
                </a:lnTo>
                <a:lnTo>
                  <a:pt x="145036" y="32071"/>
                </a:lnTo>
                <a:lnTo>
                  <a:pt x="216905" y="32071"/>
                </a:lnTo>
                <a:lnTo>
                  <a:pt x="215539" y="30410"/>
                </a:lnTo>
                <a:lnTo>
                  <a:pt x="183463" y="10093"/>
                </a:lnTo>
                <a:lnTo>
                  <a:pt x="147225" y="0"/>
                </a:lnTo>
                <a:close/>
              </a:path>
              <a:path w="271145" h="157479">
                <a:moveTo>
                  <a:pt x="269853" y="100315"/>
                </a:moveTo>
                <a:lnTo>
                  <a:pt x="268388" y="100315"/>
                </a:lnTo>
                <a:lnTo>
                  <a:pt x="256107" y="101764"/>
                </a:lnTo>
                <a:lnTo>
                  <a:pt x="270208" y="101764"/>
                </a:lnTo>
                <a:lnTo>
                  <a:pt x="270562" y="101040"/>
                </a:lnTo>
                <a:lnTo>
                  <a:pt x="269853" y="100315"/>
                </a:lnTo>
                <a:close/>
              </a:path>
            </a:pathLst>
          </a:custGeom>
          <a:solidFill>
            <a:srgbClr val="5454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504918" y="4140549"/>
            <a:ext cx="271145" cy="157480"/>
          </a:xfrm>
          <a:custGeom>
            <a:avLst/>
            <a:gdLst/>
            <a:ahLst/>
            <a:cxnLst/>
            <a:rect l="l" t="t" r="r" b="b"/>
            <a:pathLst>
              <a:path w="271145" h="157479">
                <a:moveTo>
                  <a:pt x="48004" y="55842"/>
                </a:moveTo>
                <a:lnTo>
                  <a:pt x="14469" y="55842"/>
                </a:lnTo>
                <a:lnTo>
                  <a:pt x="29895" y="96454"/>
                </a:lnTo>
                <a:lnTo>
                  <a:pt x="55034" y="126906"/>
                </a:lnTo>
                <a:lnTo>
                  <a:pt x="87109" y="147193"/>
                </a:lnTo>
                <a:lnTo>
                  <a:pt x="123346" y="157310"/>
                </a:lnTo>
                <a:lnTo>
                  <a:pt x="160971" y="157249"/>
                </a:lnTo>
                <a:lnTo>
                  <a:pt x="197209" y="147005"/>
                </a:lnTo>
                <a:lnTo>
                  <a:pt x="229285" y="126573"/>
                </a:lnTo>
                <a:lnTo>
                  <a:pt x="230386" y="125231"/>
                </a:lnTo>
                <a:lnTo>
                  <a:pt x="125534" y="125231"/>
                </a:lnTo>
                <a:lnTo>
                  <a:pt x="91411" y="113279"/>
                </a:lnTo>
                <a:lnTo>
                  <a:pt x="63566" y="88933"/>
                </a:lnTo>
                <a:lnTo>
                  <a:pt x="48004" y="55842"/>
                </a:lnTo>
                <a:close/>
              </a:path>
              <a:path w="271145" h="157479">
                <a:moveTo>
                  <a:pt x="241632" y="44965"/>
                </a:moveTo>
                <a:lnTo>
                  <a:pt x="240187" y="44965"/>
                </a:lnTo>
                <a:lnTo>
                  <a:pt x="238739" y="46414"/>
                </a:lnTo>
                <a:lnTo>
                  <a:pt x="238632" y="48839"/>
                </a:lnTo>
                <a:lnTo>
                  <a:pt x="222536" y="86469"/>
                </a:lnTo>
                <a:lnTo>
                  <a:pt x="195399" y="111852"/>
                </a:lnTo>
                <a:lnTo>
                  <a:pt x="161630" y="124764"/>
                </a:lnTo>
                <a:lnTo>
                  <a:pt x="125534" y="125231"/>
                </a:lnTo>
                <a:lnTo>
                  <a:pt x="230386" y="125231"/>
                </a:lnTo>
                <a:lnTo>
                  <a:pt x="254424" y="95946"/>
                </a:lnTo>
                <a:lnTo>
                  <a:pt x="269853" y="55118"/>
                </a:lnTo>
                <a:lnTo>
                  <a:pt x="270561" y="52217"/>
                </a:lnTo>
                <a:lnTo>
                  <a:pt x="269853" y="50041"/>
                </a:lnTo>
                <a:lnTo>
                  <a:pt x="268412" y="50041"/>
                </a:lnTo>
                <a:lnTo>
                  <a:pt x="261782" y="48839"/>
                </a:lnTo>
                <a:lnTo>
                  <a:pt x="248259" y="46165"/>
                </a:lnTo>
                <a:lnTo>
                  <a:pt x="241632" y="44965"/>
                </a:lnTo>
                <a:close/>
              </a:path>
              <a:path w="271145" h="157479">
                <a:moveTo>
                  <a:pt x="26044" y="0"/>
                </a:moveTo>
                <a:lnTo>
                  <a:pt x="24596" y="0"/>
                </a:lnTo>
                <a:lnTo>
                  <a:pt x="24596" y="1451"/>
                </a:lnTo>
                <a:lnTo>
                  <a:pt x="723" y="55118"/>
                </a:lnTo>
                <a:lnTo>
                  <a:pt x="0" y="56569"/>
                </a:lnTo>
                <a:lnTo>
                  <a:pt x="723" y="57294"/>
                </a:lnTo>
                <a:lnTo>
                  <a:pt x="2170" y="57294"/>
                </a:lnTo>
                <a:lnTo>
                  <a:pt x="14469" y="55842"/>
                </a:lnTo>
                <a:lnTo>
                  <a:pt x="48004" y="55842"/>
                </a:lnTo>
                <a:lnTo>
                  <a:pt x="46300" y="52217"/>
                </a:lnTo>
                <a:lnTo>
                  <a:pt x="60046" y="50766"/>
                </a:lnTo>
                <a:lnTo>
                  <a:pt x="61494" y="50766"/>
                </a:lnTo>
                <a:lnTo>
                  <a:pt x="61494" y="48590"/>
                </a:lnTo>
                <a:lnTo>
                  <a:pt x="26767" y="1451"/>
                </a:lnTo>
                <a:lnTo>
                  <a:pt x="26044" y="0"/>
                </a:lnTo>
                <a:close/>
              </a:path>
            </a:pathLst>
          </a:custGeom>
          <a:solidFill>
            <a:srgbClr val="5454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489702" y="4281551"/>
            <a:ext cx="347472" cy="1402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753353" y="4281551"/>
            <a:ext cx="463296" cy="1402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6132829" y="4281551"/>
            <a:ext cx="463702" cy="14020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512686" y="4281551"/>
            <a:ext cx="463296" cy="14020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6892163" y="4281551"/>
            <a:ext cx="463296" cy="14020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7271639" y="4281551"/>
            <a:ext cx="694944" cy="14020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7882763" y="4281551"/>
            <a:ext cx="463296" cy="14020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8262239" y="4281551"/>
            <a:ext cx="695312" cy="14020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489702" y="4017518"/>
            <a:ext cx="646176" cy="19659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6020053" y="4017518"/>
            <a:ext cx="808101" cy="19659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6712331" y="4017518"/>
            <a:ext cx="646176" cy="19659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7242682" y="4017518"/>
            <a:ext cx="484631" cy="19659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489702" y="4906645"/>
            <a:ext cx="694944" cy="14020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100826" y="4906645"/>
            <a:ext cx="231648" cy="14020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6248653" y="4906645"/>
            <a:ext cx="463702" cy="140207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596506" y="4906645"/>
            <a:ext cx="411480" cy="140207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924167" y="4906645"/>
            <a:ext cx="231648" cy="140207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7071994" y="4906645"/>
            <a:ext cx="347472" cy="14020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7334122" y="4906645"/>
            <a:ext cx="347472" cy="14020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7597775" y="4906645"/>
            <a:ext cx="347472" cy="140207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7861427" y="4906645"/>
            <a:ext cx="463296" cy="140207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8240903" y="4906645"/>
            <a:ext cx="347472" cy="140207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8504555" y="4906645"/>
            <a:ext cx="695312" cy="140207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9115932" y="4906645"/>
            <a:ext cx="579120" cy="140207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5489702" y="5135245"/>
            <a:ext cx="347472" cy="140207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 txBox="1"/>
          <p:nvPr/>
        </p:nvSpPr>
        <p:spPr>
          <a:xfrm>
            <a:off x="5740653" y="5104257"/>
            <a:ext cx="6794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ko-KR" altLang="en-US" sz="1000" spc="-5" dirty="0">
                <a:solidFill>
                  <a:srgbClr val="404040"/>
                </a:solidFill>
                <a:latin typeface="맑은 고딕"/>
                <a:cs typeface="맑은 고딕"/>
              </a:rPr>
              <a:t>〮</a:t>
            </a:r>
            <a:endParaRPr sz="1000" dirty="0">
              <a:latin typeface="맑은 고딕"/>
              <a:cs typeface="맑은 고딕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5828029" y="5135245"/>
            <a:ext cx="347472" cy="140207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 txBox="1"/>
          <p:nvPr/>
        </p:nvSpPr>
        <p:spPr>
          <a:xfrm>
            <a:off x="6078982" y="5104257"/>
            <a:ext cx="6794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ko-KR" altLang="en-US" sz="1000" spc="-5" dirty="0">
                <a:solidFill>
                  <a:srgbClr val="404040"/>
                </a:solidFill>
                <a:latin typeface="맑은 고딕"/>
                <a:cs typeface="맑은 고딕"/>
              </a:rPr>
              <a:t>〮</a:t>
            </a:r>
            <a:endParaRPr sz="1000" dirty="0">
              <a:latin typeface="맑은 고딕"/>
              <a:cs typeface="맑은 고딕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6166358" y="5135245"/>
            <a:ext cx="463702" cy="140207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6546215" y="5135245"/>
            <a:ext cx="347472" cy="14020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6809867" y="5135245"/>
            <a:ext cx="463296" cy="140207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7189343" y="5135245"/>
            <a:ext cx="347472" cy="140207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7452994" y="5135245"/>
            <a:ext cx="579120" cy="140207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7948294" y="5135245"/>
            <a:ext cx="463296" cy="140207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8326246" y="5135245"/>
            <a:ext cx="231648" cy="140207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8474075" y="5135245"/>
            <a:ext cx="579501" cy="140207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5489702" y="4647311"/>
            <a:ext cx="484631" cy="196595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5858509" y="4647311"/>
            <a:ext cx="484632" cy="196595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6225794" y="4647311"/>
            <a:ext cx="485089" cy="196595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4609846" y="6629400"/>
            <a:ext cx="463702" cy="140207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4989576" y="6629400"/>
            <a:ext cx="694944" cy="140207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5600700" y="6629400"/>
            <a:ext cx="347472" cy="140207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5864352" y="6629400"/>
            <a:ext cx="347472" cy="140207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6128003" y="6629400"/>
            <a:ext cx="463296" cy="140207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6507480" y="6629400"/>
            <a:ext cx="347472" cy="14020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6771131" y="6629400"/>
            <a:ext cx="347472" cy="140207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7035038" y="6629400"/>
            <a:ext cx="463296" cy="140207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7414514" y="6629400"/>
            <a:ext cx="347472" cy="140207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7678166" y="6629400"/>
            <a:ext cx="231648" cy="140207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7824469" y="6629400"/>
            <a:ext cx="694944" cy="140207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4609846" y="6359957"/>
            <a:ext cx="646582" cy="196596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5140452" y="6359957"/>
            <a:ext cx="484631" cy="196596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5509259" y="6359957"/>
            <a:ext cx="484632" cy="196596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4604003" y="2570734"/>
            <a:ext cx="347472" cy="140208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4867655" y="2570734"/>
            <a:ext cx="463702" cy="140208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5247385" y="2570734"/>
            <a:ext cx="694943" cy="14020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5858509" y="2570734"/>
            <a:ext cx="579120" cy="140208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6353809" y="2570734"/>
            <a:ext cx="579119" cy="140208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6849109" y="2570734"/>
            <a:ext cx="463296" cy="140208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7228585" y="2570734"/>
            <a:ext cx="347929" cy="140208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7492618" y="2570734"/>
            <a:ext cx="463296" cy="140208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7872094" y="2570734"/>
            <a:ext cx="694944" cy="140208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4604003" y="2799334"/>
            <a:ext cx="134874" cy="140208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4693920" y="2799334"/>
            <a:ext cx="695312" cy="140208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5305297" y="2799334"/>
            <a:ext cx="463296" cy="140208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5684773" y="2799334"/>
            <a:ext cx="463296" cy="140208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6064250" y="2799334"/>
            <a:ext cx="463296" cy="140208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6443726" y="2799334"/>
            <a:ext cx="579120" cy="140208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6971030" y="2799334"/>
            <a:ext cx="347472" cy="140208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7234681" y="2799334"/>
            <a:ext cx="347929" cy="140208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7498715" y="2799334"/>
            <a:ext cx="347472" cy="140208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7762367" y="2799334"/>
            <a:ext cx="463296" cy="140208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8141843" y="2799334"/>
            <a:ext cx="694944" cy="140208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4604003" y="2311273"/>
            <a:ext cx="646176" cy="196596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5134609" y="2311273"/>
            <a:ext cx="323088" cy="196596"/>
          </a:xfrm>
          <a:prstGeom prst="rect">
            <a:avLst/>
          </a:prstGeom>
          <a:blipFill>
            <a:blip r:embed="rId6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5340350" y="2311273"/>
            <a:ext cx="484631" cy="196596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5709158" y="2311273"/>
            <a:ext cx="484632" cy="196596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5259323" y="3423793"/>
            <a:ext cx="347929" cy="140208"/>
          </a:xfrm>
          <a:prstGeom prst="rect">
            <a:avLst/>
          </a:prstGeom>
          <a:blipFill>
            <a:blip r:embed="rId7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5523229" y="3423793"/>
            <a:ext cx="347472" cy="140208"/>
          </a:xfrm>
          <a:prstGeom prst="rect">
            <a:avLst/>
          </a:prstGeom>
          <a:blipFill>
            <a:blip r:embed="rId7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5786882" y="3423793"/>
            <a:ext cx="694943" cy="140208"/>
          </a:xfrm>
          <a:prstGeom prst="rect">
            <a:avLst/>
          </a:prstGeom>
          <a:blipFill>
            <a:blip r:embed="rId7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6398005" y="3423793"/>
            <a:ext cx="347472" cy="140208"/>
          </a:xfrm>
          <a:prstGeom prst="rect">
            <a:avLst/>
          </a:prstGeom>
          <a:blipFill>
            <a:blip r:embed="rId7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6661657" y="3423793"/>
            <a:ext cx="463296" cy="140208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7041133" y="3423793"/>
            <a:ext cx="810768" cy="140208"/>
          </a:xfrm>
          <a:prstGeom prst="rect">
            <a:avLst/>
          </a:prstGeom>
          <a:blipFill>
            <a:blip r:embed="rId7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7768463" y="3423793"/>
            <a:ext cx="347472" cy="140208"/>
          </a:xfrm>
          <a:prstGeom prst="rect">
            <a:avLst/>
          </a:prstGeom>
          <a:blipFill>
            <a:blip r:embed="rId7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8000110" y="3423793"/>
            <a:ext cx="643128" cy="140208"/>
          </a:xfrm>
          <a:prstGeom prst="rect">
            <a:avLst/>
          </a:prstGeom>
          <a:blipFill>
            <a:blip r:embed="rId7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8527415" y="3423793"/>
            <a:ext cx="873251" cy="140208"/>
          </a:xfrm>
          <a:prstGeom prst="rect">
            <a:avLst/>
          </a:prstGeom>
          <a:blipFill>
            <a:blip r:embed="rId7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5259323" y="3652393"/>
            <a:ext cx="463702" cy="140208"/>
          </a:xfrm>
          <a:prstGeom prst="rect">
            <a:avLst/>
          </a:prstGeom>
          <a:blipFill>
            <a:blip r:embed="rId7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5639053" y="3652393"/>
            <a:ext cx="347472" cy="140208"/>
          </a:xfrm>
          <a:prstGeom prst="rect">
            <a:avLst/>
          </a:prstGeom>
          <a:blipFill>
            <a:blip r:embed="rId8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5902705" y="3652393"/>
            <a:ext cx="231648" cy="140208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6050534" y="3652393"/>
            <a:ext cx="579119" cy="140208"/>
          </a:xfrm>
          <a:prstGeom prst="rect">
            <a:avLst/>
          </a:prstGeom>
          <a:blipFill>
            <a:blip r:embed="rId8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6545833" y="3652393"/>
            <a:ext cx="579120" cy="140208"/>
          </a:xfrm>
          <a:prstGeom prst="rect">
            <a:avLst/>
          </a:prstGeom>
          <a:blipFill>
            <a:blip r:embed="rId8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7041133" y="3652393"/>
            <a:ext cx="463296" cy="140208"/>
          </a:xfrm>
          <a:prstGeom prst="rect">
            <a:avLst/>
          </a:prstGeom>
          <a:blipFill>
            <a:blip r:embed="rId8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7420609" y="3652393"/>
            <a:ext cx="695312" cy="140208"/>
          </a:xfrm>
          <a:prstGeom prst="rect">
            <a:avLst/>
          </a:prstGeom>
          <a:blipFill>
            <a:blip r:embed="rId8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5259323" y="3164713"/>
            <a:ext cx="485089" cy="196596"/>
          </a:xfrm>
          <a:prstGeom prst="rect">
            <a:avLst/>
          </a:prstGeom>
          <a:blipFill>
            <a:blip r:embed="rId8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5628385" y="3164713"/>
            <a:ext cx="646176" cy="196596"/>
          </a:xfrm>
          <a:prstGeom prst="rect">
            <a:avLst/>
          </a:prstGeom>
          <a:blipFill>
            <a:blip r:embed="rId8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5259323" y="5766180"/>
            <a:ext cx="347929" cy="140207"/>
          </a:xfrm>
          <a:prstGeom prst="rect">
            <a:avLst/>
          </a:prstGeom>
          <a:blipFill>
            <a:blip r:embed="rId8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5523229" y="5766180"/>
            <a:ext cx="463296" cy="140207"/>
          </a:xfrm>
          <a:prstGeom prst="rect">
            <a:avLst/>
          </a:prstGeom>
          <a:blipFill>
            <a:blip r:embed="rId8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5902705" y="5766180"/>
            <a:ext cx="347472" cy="140207"/>
          </a:xfrm>
          <a:prstGeom prst="rect">
            <a:avLst/>
          </a:prstGeom>
          <a:blipFill>
            <a:blip r:embed="rId7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6166358" y="5766180"/>
            <a:ext cx="579119" cy="140207"/>
          </a:xfrm>
          <a:prstGeom prst="rect">
            <a:avLst/>
          </a:prstGeom>
          <a:blipFill>
            <a:blip r:embed="rId8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6661657" y="5766180"/>
            <a:ext cx="231648" cy="140207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6809485" y="5766180"/>
            <a:ext cx="463296" cy="140207"/>
          </a:xfrm>
          <a:prstGeom prst="rect">
            <a:avLst/>
          </a:prstGeom>
          <a:blipFill>
            <a:blip r:embed="rId9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7188961" y="5766180"/>
            <a:ext cx="347472" cy="140207"/>
          </a:xfrm>
          <a:prstGeom prst="rect">
            <a:avLst/>
          </a:prstGeom>
          <a:blipFill>
            <a:blip r:embed="rId9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7452614" y="5766180"/>
            <a:ext cx="579501" cy="140207"/>
          </a:xfrm>
          <a:prstGeom prst="rect">
            <a:avLst/>
          </a:prstGeom>
          <a:blipFill>
            <a:blip r:embed="rId9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5259323" y="5994780"/>
            <a:ext cx="305206" cy="140207"/>
          </a:xfrm>
          <a:prstGeom prst="rect">
            <a:avLst/>
          </a:prstGeom>
          <a:blipFill>
            <a:blip r:embed="rId9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5488178" y="5994780"/>
            <a:ext cx="231648" cy="140207"/>
          </a:xfrm>
          <a:prstGeom prst="rect">
            <a:avLst/>
          </a:prstGeom>
          <a:blipFill>
            <a:blip r:embed="rId9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5636005" y="5994780"/>
            <a:ext cx="347472" cy="140207"/>
          </a:xfrm>
          <a:prstGeom prst="rect">
            <a:avLst/>
          </a:prstGeom>
          <a:blipFill>
            <a:blip r:embed="rId9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5899658" y="5994780"/>
            <a:ext cx="463296" cy="140207"/>
          </a:xfrm>
          <a:prstGeom prst="rect">
            <a:avLst/>
          </a:prstGeom>
          <a:blipFill>
            <a:blip r:embed="rId9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6279134" y="5994780"/>
            <a:ext cx="463295" cy="140207"/>
          </a:xfrm>
          <a:prstGeom prst="rect">
            <a:avLst/>
          </a:prstGeom>
          <a:blipFill>
            <a:blip r:embed="rId9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6658609" y="5994780"/>
            <a:ext cx="347472" cy="140207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6922261" y="5994780"/>
            <a:ext cx="463296" cy="140207"/>
          </a:xfrm>
          <a:prstGeom prst="rect">
            <a:avLst/>
          </a:prstGeom>
          <a:blipFill>
            <a:blip r:embed="rId9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7301738" y="5994780"/>
            <a:ext cx="347472" cy="140207"/>
          </a:xfrm>
          <a:prstGeom prst="rect">
            <a:avLst/>
          </a:prstGeom>
          <a:blipFill>
            <a:blip r:embed="rId9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7565390" y="5994780"/>
            <a:ext cx="463702" cy="140207"/>
          </a:xfrm>
          <a:prstGeom prst="rect">
            <a:avLst/>
          </a:prstGeom>
          <a:blipFill>
            <a:blip r:embed="rId10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7943722" y="5994780"/>
            <a:ext cx="347472" cy="140207"/>
          </a:xfrm>
          <a:prstGeom prst="rect">
            <a:avLst/>
          </a:prstGeom>
          <a:blipFill>
            <a:blip r:embed="rId10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8207375" y="5994780"/>
            <a:ext cx="463296" cy="140207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8618855" y="5994780"/>
            <a:ext cx="694944" cy="140207"/>
          </a:xfrm>
          <a:prstGeom prst="rect">
            <a:avLst/>
          </a:prstGeom>
          <a:blipFill>
            <a:blip r:embed="rId10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5259323" y="5500370"/>
            <a:ext cx="433222" cy="196595"/>
          </a:xfrm>
          <a:prstGeom prst="rect">
            <a:avLst/>
          </a:prstGeom>
          <a:blipFill>
            <a:blip r:embed="rId10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5584190" y="5500370"/>
            <a:ext cx="323088" cy="196595"/>
          </a:xfrm>
          <a:prstGeom prst="rect">
            <a:avLst/>
          </a:prstGeom>
          <a:blipFill>
            <a:blip r:embed="rId10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5789929" y="5500370"/>
            <a:ext cx="807720" cy="196595"/>
          </a:xfrm>
          <a:prstGeom prst="rect">
            <a:avLst/>
          </a:prstGeom>
          <a:blipFill>
            <a:blip r:embed="rId10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6481826" y="5500370"/>
            <a:ext cx="646176" cy="196595"/>
          </a:xfrm>
          <a:prstGeom prst="rect">
            <a:avLst/>
          </a:prstGeom>
          <a:blipFill>
            <a:blip r:embed="rId10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7012178" y="5500370"/>
            <a:ext cx="484631" cy="196595"/>
          </a:xfrm>
          <a:prstGeom prst="rect">
            <a:avLst/>
          </a:prstGeom>
          <a:blipFill>
            <a:blip r:embed="rId10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4616495" y="4861007"/>
            <a:ext cx="40640" cy="122555"/>
          </a:xfrm>
          <a:custGeom>
            <a:avLst/>
            <a:gdLst/>
            <a:ahLst/>
            <a:cxnLst/>
            <a:rect l="l" t="t" r="r" b="b"/>
            <a:pathLst>
              <a:path w="40639" h="122554">
                <a:moveTo>
                  <a:pt x="40508" y="0"/>
                </a:moveTo>
                <a:lnTo>
                  <a:pt x="0" y="0"/>
                </a:lnTo>
                <a:lnTo>
                  <a:pt x="0" y="122530"/>
                </a:lnTo>
                <a:lnTo>
                  <a:pt x="40508" y="122530"/>
                </a:lnTo>
                <a:lnTo>
                  <a:pt x="40508" y="0"/>
                </a:lnTo>
                <a:close/>
              </a:path>
            </a:pathLst>
          </a:custGeom>
          <a:solidFill>
            <a:srgbClr val="5454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4504440" y="4882142"/>
            <a:ext cx="265430" cy="259079"/>
          </a:xfrm>
          <a:custGeom>
            <a:avLst/>
            <a:gdLst/>
            <a:ahLst/>
            <a:cxnLst/>
            <a:rect l="l" t="t" r="r" b="b"/>
            <a:pathLst>
              <a:path w="265429" h="259079">
                <a:moveTo>
                  <a:pt x="175182" y="0"/>
                </a:moveTo>
                <a:lnTo>
                  <a:pt x="175182" y="35899"/>
                </a:lnTo>
                <a:lnTo>
                  <a:pt x="198266" y="51269"/>
                </a:lnTo>
                <a:lnTo>
                  <a:pt x="216216" y="72083"/>
                </a:lnTo>
                <a:lnTo>
                  <a:pt x="227852" y="97253"/>
                </a:lnTo>
                <a:lnTo>
                  <a:pt x="231993" y="125690"/>
                </a:lnTo>
                <a:lnTo>
                  <a:pt x="224152" y="164459"/>
                </a:lnTo>
                <a:lnTo>
                  <a:pt x="202800" y="196198"/>
                </a:lnTo>
                <a:lnTo>
                  <a:pt x="171188" y="217637"/>
                </a:lnTo>
                <a:lnTo>
                  <a:pt x="132570" y="225510"/>
                </a:lnTo>
                <a:lnTo>
                  <a:pt x="94035" y="217637"/>
                </a:lnTo>
                <a:lnTo>
                  <a:pt x="62602" y="196198"/>
                </a:lnTo>
                <a:lnTo>
                  <a:pt x="41428" y="164459"/>
                </a:lnTo>
                <a:lnTo>
                  <a:pt x="33669" y="125690"/>
                </a:lnTo>
                <a:lnTo>
                  <a:pt x="37804" y="97253"/>
                </a:lnTo>
                <a:lnTo>
                  <a:pt x="49385" y="72083"/>
                </a:lnTo>
                <a:lnTo>
                  <a:pt x="67181" y="51269"/>
                </a:lnTo>
                <a:lnTo>
                  <a:pt x="89958" y="35899"/>
                </a:lnTo>
                <a:lnTo>
                  <a:pt x="89958" y="0"/>
                </a:lnTo>
                <a:lnTo>
                  <a:pt x="53930" y="18815"/>
                </a:lnTo>
                <a:lnTo>
                  <a:pt x="25448" y="47588"/>
                </a:lnTo>
                <a:lnTo>
                  <a:pt x="6732" y="83990"/>
                </a:lnTo>
                <a:lnTo>
                  <a:pt x="0" y="125690"/>
                </a:lnTo>
                <a:lnTo>
                  <a:pt x="6767" y="167722"/>
                </a:lnTo>
                <a:lnTo>
                  <a:pt x="25605" y="204253"/>
                </a:lnTo>
                <a:lnTo>
                  <a:pt x="54315" y="233077"/>
                </a:lnTo>
                <a:lnTo>
                  <a:pt x="90703" y="251988"/>
                </a:lnTo>
                <a:lnTo>
                  <a:pt x="132570" y="258782"/>
                </a:lnTo>
                <a:lnTo>
                  <a:pt x="174438" y="251988"/>
                </a:lnTo>
                <a:lnTo>
                  <a:pt x="210826" y="233077"/>
                </a:lnTo>
                <a:lnTo>
                  <a:pt x="239537" y="204253"/>
                </a:lnTo>
                <a:lnTo>
                  <a:pt x="258374" y="167722"/>
                </a:lnTo>
                <a:lnTo>
                  <a:pt x="265141" y="125690"/>
                </a:lnTo>
                <a:lnTo>
                  <a:pt x="258482" y="83990"/>
                </a:lnTo>
                <a:lnTo>
                  <a:pt x="239888" y="47588"/>
                </a:lnTo>
                <a:lnTo>
                  <a:pt x="211430" y="18815"/>
                </a:lnTo>
                <a:lnTo>
                  <a:pt x="175182" y="0"/>
                </a:lnTo>
                <a:close/>
              </a:path>
            </a:pathLst>
          </a:custGeom>
          <a:solidFill>
            <a:srgbClr val="5454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4181107" y="5617466"/>
            <a:ext cx="283210" cy="164465"/>
          </a:xfrm>
          <a:custGeom>
            <a:avLst/>
            <a:gdLst/>
            <a:ahLst/>
            <a:cxnLst/>
            <a:rect l="l" t="t" r="r" b="b"/>
            <a:pathLst>
              <a:path w="283210" h="164464">
                <a:moveTo>
                  <a:pt x="141377" y="0"/>
                </a:moveTo>
                <a:lnTo>
                  <a:pt x="93245" y="6810"/>
                </a:lnTo>
                <a:lnTo>
                  <a:pt x="54176" y="26662"/>
                </a:lnTo>
                <a:lnTo>
                  <a:pt x="25035" y="58689"/>
                </a:lnTo>
                <a:lnTo>
                  <a:pt x="6688" y="102024"/>
                </a:lnTo>
                <a:lnTo>
                  <a:pt x="0" y="155798"/>
                </a:lnTo>
                <a:lnTo>
                  <a:pt x="0" y="160550"/>
                </a:lnTo>
                <a:lnTo>
                  <a:pt x="3794" y="163400"/>
                </a:lnTo>
                <a:lnTo>
                  <a:pt x="7592" y="164349"/>
                </a:lnTo>
                <a:lnTo>
                  <a:pt x="12335" y="163400"/>
                </a:lnTo>
                <a:lnTo>
                  <a:pt x="16130" y="160550"/>
                </a:lnTo>
                <a:lnTo>
                  <a:pt x="16130" y="155798"/>
                </a:lnTo>
                <a:lnTo>
                  <a:pt x="18407" y="125225"/>
                </a:lnTo>
                <a:lnTo>
                  <a:pt x="27971" y="88588"/>
                </a:lnTo>
                <a:lnTo>
                  <a:pt x="48922" y="53274"/>
                </a:lnTo>
                <a:lnTo>
                  <a:pt x="85357" y="26668"/>
                </a:lnTo>
                <a:lnTo>
                  <a:pt x="141377" y="16158"/>
                </a:lnTo>
                <a:lnTo>
                  <a:pt x="197306" y="26676"/>
                </a:lnTo>
                <a:lnTo>
                  <a:pt x="233560" y="53335"/>
                </a:lnTo>
                <a:lnTo>
                  <a:pt x="254374" y="88794"/>
                </a:lnTo>
                <a:lnTo>
                  <a:pt x="263987" y="125713"/>
                </a:lnTo>
                <a:lnTo>
                  <a:pt x="266634" y="156750"/>
                </a:lnTo>
                <a:lnTo>
                  <a:pt x="266634" y="160550"/>
                </a:lnTo>
                <a:lnTo>
                  <a:pt x="270413" y="164349"/>
                </a:lnTo>
                <a:lnTo>
                  <a:pt x="278963" y="164349"/>
                </a:lnTo>
                <a:lnTo>
                  <a:pt x="282742" y="160550"/>
                </a:lnTo>
                <a:lnTo>
                  <a:pt x="282742" y="155798"/>
                </a:lnTo>
                <a:lnTo>
                  <a:pt x="276155" y="102024"/>
                </a:lnTo>
                <a:lnTo>
                  <a:pt x="257995" y="58689"/>
                </a:lnTo>
                <a:lnTo>
                  <a:pt x="228992" y="26662"/>
                </a:lnTo>
                <a:lnTo>
                  <a:pt x="189876" y="6810"/>
                </a:lnTo>
                <a:close/>
              </a:path>
            </a:pathLst>
          </a:custGeom>
          <a:solidFill>
            <a:srgbClr val="5454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4367080" y="5869209"/>
            <a:ext cx="76200" cy="106680"/>
          </a:xfrm>
          <a:custGeom>
            <a:avLst/>
            <a:gdLst/>
            <a:ahLst/>
            <a:cxnLst/>
            <a:rect l="l" t="t" r="r" b="b"/>
            <a:pathLst>
              <a:path w="76200" h="106679">
                <a:moveTo>
                  <a:pt x="68319" y="0"/>
                </a:moveTo>
                <a:lnTo>
                  <a:pt x="63573" y="0"/>
                </a:lnTo>
                <a:lnTo>
                  <a:pt x="59778" y="2850"/>
                </a:lnTo>
                <a:lnTo>
                  <a:pt x="52513" y="31615"/>
                </a:lnTo>
                <a:lnTo>
                  <a:pt x="41038" y="54622"/>
                </a:lnTo>
                <a:lnTo>
                  <a:pt x="24938" y="74779"/>
                </a:lnTo>
                <a:lnTo>
                  <a:pt x="4745" y="91195"/>
                </a:lnTo>
                <a:lnTo>
                  <a:pt x="951" y="94045"/>
                </a:lnTo>
                <a:lnTo>
                  <a:pt x="0" y="98795"/>
                </a:lnTo>
                <a:lnTo>
                  <a:pt x="2846" y="102594"/>
                </a:lnTo>
                <a:lnTo>
                  <a:pt x="3797" y="104494"/>
                </a:lnTo>
                <a:lnTo>
                  <a:pt x="6641" y="106394"/>
                </a:lnTo>
                <a:lnTo>
                  <a:pt x="11387" y="106394"/>
                </a:lnTo>
                <a:lnTo>
                  <a:pt x="12335" y="105444"/>
                </a:lnTo>
                <a:lnTo>
                  <a:pt x="14234" y="104494"/>
                </a:lnTo>
                <a:lnTo>
                  <a:pt x="54560" y="63409"/>
                </a:lnTo>
                <a:lnTo>
                  <a:pt x="74960" y="9499"/>
                </a:lnTo>
                <a:lnTo>
                  <a:pt x="75921" y="4751"/>
                </a:lnTo>
                <a:lnTo>
                  <a:pt x="73071" y="952"/>
                </a:lnTo>
                <a:close/>
              </a:path>
            </a:pathLst>
          </a:custGeom>
          <a:solidFill>
            <a:srgbClr val="5454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4298765" y="5937607"/>
            <a:ext cx="86360" cy="49530"/>
          </a:xfrm>
          <a:custGeom>
            <a:avLst/>
            <a:gdLst/>
            <a:ahLst/>
            <a:cxnLst/>
            <a:rect l="l" t="t" r="r" b="b"/>
            <a:pathLst>
              <a:path w="86360" h="49529">
                <a:moveTo>
                  <a:pt x="61674" y="0"/>
                </a:moveTo>
                <a:lnTo>
                  <a:pt x="24670" y="0"/>
                </a:lnTo>
                <a:lnTo>
                  <a:pt x="15212" y="1988"/>
                </a:lnTo>
                <a:lnTo>
                  <a:pt x="7354" y="7361"/>
                </a:lnTo>
                <a:lnTo>
                  <a:pt x="1986" y="15227"/>
                </a:lnTo>
                <a:lnTo>
                  <a:pt x="0" y="24697"/>
                </a:lnTo>
                <a:lnTo>
                  <a:pt x="1986" y="34167"/>
                </a:lnTo>
                <a:lnTo>
                  <a:pt x="7354" y="42034"/>
                </a:lnTo>
                <a:lnTo>
                  <a:pt x="15212" y="47407"/>
                </a:lnTo>
                <a:lnTo>
                  <a:pt x="24670" y="49396"/>
                </a:lnTo>
                <a:lnTo>
                  <a:pt x="60726" y="49396"/>
                </a:lnTo>
                <a:lnTo>
                  <a:pt x="70599" y="47540"/>
                </a:lnTo>
                <a:lnTo>
                  <a:pt x="78517" y="42390"/>
                </a:lnTo>
                <a:lnTo>
                  <a:pt x="83943" y="34568"/>
                </a:lnTo>
                <a:lnTo>
                  <a:pt x="86345" y="24697"/>
                </a:lnTo>
                <a:lnTo>
                  <a:pt x="84358" y="15227"/>
                </a:lnTo>
                <a:lnTo>
                  <a:pt x="78990" y="7361"/>
                </a:lnTo>
                <a:lnTo>
                  <a:pt x="71133" y="1988"/>
                </a:lnTo>
                <a:lnTo>
                  <a:pt x="61674" y="0"/>
                </a:lnTo>
                <a:close/>
              </a:path>
            </a:pathLst>
          </a:custGeom>
          <a:solidFill>
            <a:srgbClr val="5454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4181107" y="5752367"/>
            <a:ext cx="48895" cy="133350"/>
          </a:xfrm>
          <a:custGeom>
            <a:avLst/>
            <a:gdLst/>
            <a:ahLst/>
            <a:cxnLst/>
            <a:rect l="l" t="t" r="r" b="b"/>
            <a:pathLst>
              <a:path w="48895" h="133350">
                <a:moveTo>
                  <a:pt x="24670" y="0"/>
                </a:moveTo>
                <a:lnTo>
                  <a:pt x="15212" y="1988"/>
                </a:lnTo>
                <a:lnTo>
                  <a:pt x="7354" y="7361"/>
                </a:lnTo>
                <a:lnTo>
                  <a:pt x="1986" y="15228"/>
                </a:lnTo>
                <a:lnTo>
                  <a:pt x="0" y="24699"/>
                </a:lnTo>
                <a:lnTo>
                  <a:pt x="0" y="114943"/>
                </a:lnTo>
                <a:lnTo>
                  <a:pt x="2846" y="121593"/>
                </a:lnTo>
                <a:lnTo>
                  <a:pt x="7592" y="125392"/>
                </a:lnTo>
                <a:lnTo>
                  <a:pt x="11387" y="130140"/>
                </a:lnTo>
                <a:lnTo>
                  <a:pt x="18029" y="132990"/>
                </a:lnTo>
                <a:lnTo>
                  <a:pt x="24670" y="132990"/>
                </a:lnTo>
                <a:lnTo>
                  <a:pt x="33981" y="131150"/>
                </a:lnTo>
                <a:lnTo>
                  <a:pt x="41512" y="126104"/>
                </a:lnTo>
                <a:lnTo>
                  <a:pt x="46552" y="118564"/>
                </a:lnTo>
                <a:lnTo>
                  <a:pt x="48390" y="109243"/>
                </a:lnTo>
                <a:lnTo>
                  <a:pt x="48390" y="24699"/>
                </a:lnTo>
                <a:lnTo>
                  <a:pt x="46552" y="15228"/>
                </a:lnTo>
                <a:lnTo>
                  <a:pt x="41512" y="7361"/>
                </a:lnTo>
                <a:lnTo>
                  <a:pt x="33981" y="1988"/>
                </a:lnTo>
                <a:lnTo>
                  <a:pt x="24670" y="0"/>
                </a:lnTo>
                <a:close/>
              </a:path>
            </a:pathLst>
          </a:custGeom>
          <a:solidFill>
            <a:srgbClr val="5454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4417370" y="5753316"/>
            <a:ext cx="48895" cy="132080"/>
          </a:xfrm>
          <a:custGeom>
            <a:avLst/>
            <a:gdLst/>
            <a:ahLst/>
            <a:cxnLst/>
            <a:rect l="l" t="t" r="r" b="b"/>
            <a:pathLst>
              <a:path w="48895" h="132079">
                <a:moveTo>
                  <a:pt x="31299" y="0"/>
                </a:moveTo>
                <a:lnTo>
                  <a:pt x="24670" y="0"/>
                </a:lnTo>
                <a:lnTo>
                  <a:pt x="15360" y="1840"/>
                </a:lnTo>
                <a:lnTo>
                  <a:pt x="7828" y="6887"/>
                </a:lnTo>
                <a:lnTo>
                  <a:pt x="2786" y="14427"/>
                </a:lnTo>
                <a:lnTo>
                  <a:pt x="947" y="23750"/>
                </a:lnTo>
                <a:lnTo>
                  <a:pt x="0" y="108294"/>
                </a:lnTo>
                <a:lnTo>
                  <a:pt x="0" y="114943"/>
                </a:lnTo>
                <a:lnTo>
                  <a:pt x="2846" y="120644"/>
                </a:lnTo>
                <a:lnTo>
                  <a:pt x="12335" y="130143"/>
                </a:lnTo>
                <a:lnTo>
                  <a:pt x="18029" y="132041"/>
                </a:lnTo>
                <a:lnTo>
                  <a:pt x="24670" y="132041"/>
                </a:lnTo>
                <a:lnTo>
                  <a:pt x="33985" y="130201"/>
                </a:lnTo>
                <a:lnTo>
                  <a:pt x="41519" y="125155"/>
                </a:lnTo>
                <a:lnTo>
                  <a:pt x="46561" y="117615"/>
                </a:lnTo>
                <a:lnTo>
                  <a:pt x="48400" y="108294"/>
                </a:lnTo>
                <a:lnTo>
                  <a:pt x="48400" y="17101"/>
                </a:lnTo>
                <a:lnTo>
                  <a:pt x="46479" y="11400"/>
                </a:lnTo>
                <a:lnTo>
                  <a:pt x="37000" y="1901"/>
                </a:lnTo>
                <a:lnTo>
                  <a:pt x="31299" y="0"/>
                </a:lnTo>
                <a:close/>
              </a:path>
            </a:pathLst>
          </a:custGeom>
          <a:solidFill>
            <a:srgbClr val="5454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4476210" y="5768516"/>
            <a:ext cx="49530" cy="99060"/>
          </a:xfrm>
          <a:custGeom>
            <a:avLst/>
            <a:gdLst/>
            <a:ahLst/>
            <a:cxnLst/>
            <a:rect l="l" t="t" r="r" b="b"/>
            <a:pathLst>
              <a:path w="49529" h="99060">
                <a:moveTo>
                  <a:pt x="0" y="0"/>
                </a:moveTo>
                <a:lnTo>
                  <a:pt x="0" y="98794"/>
                </a:lnTo>
                <a:lnTo>
                  <a:pt x="19310" y="94950"/>
                </a:lnTo>
                <a:lnTo>
                  <a:pt x="34973" y="84426"/>
                </a:lnTo>
                <a:lnTo>
                  <a:pt x="45479" y="68736"/>
                </a:lnTo>
                <a:lnTo>
                  <a:pt x="49316" y="49395"/>
                </a:lnTo>
                <a:lnTo>
                  <a:pt x="45479" y="30056"/>
                </a:lnTo>
                <a:lnTo>
                  <a:pt x="34973" y="14367"/>
                </a:lnTo>
                <a:lnTo>
                  <a:pt x="19310" y="3844"/>
                </a:lnTo>
                <a:lnTo>
                  <a:pt x="0" y="0"/>
                </a:lnTo>
                <a:close/>
              </a:path>
            </a:pathLst>
          </a:custGeom>
          <a:solidFill>
            <a:srgbClr val="5454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4119433" y="5768516"/>
            <a:ext cx="49530" cy="99060"/>
          </a:xfrm>
          <a:custGeom>
            <a:avLst/>
            <a:gdLst/>
            <a:ahLst/>
            <a:cxnLst/>
            <a:rect l="l" t="t" r="r" b="b"/>
            <a:pathLst>
              <a:path w="49529" h="99060">
                <a:moveTo>
                  <a:pt x="49338" y="0"/>
                </a:moveTo>
                <a:lnTo>
                  <a:pt x="30421" y="3844"/>
                </a:lnTo>
                <a:lnTo>
                  <a:pt x="14706" y="14367"/>
                </a:lnTo>
                <a:lnTo>
                  <a:pt x="3973" y="30056"/>
                </a:lnTo>
                <a:lnTo>
                  <a:pt x="0" y="49395"/>
                </a:lnTo>
                <a:lnTo>
                  <a:pt x="3973" y="68736"/>
                </a:lnTo>
                <a:lnTo>
                  <a:pt x="14706" y="84426"/>
                </a:lnTo>
                <a:lnTo>
                  <a:pt x="30421" y="94950"/>
                </a:lnTo>
                <a:lnTo>
                  <a:pt x="49338" y="98794"/>
                </a:lnTo>
                <a:lnTo>
                  <a:pt x="49338" y="0"/>
                </a:lnTo>
                <a:close/>
              </a:path>
            </a:pathLst>
          </a:custGeom>
          <a:solidFill>
            <a:srgbClr val="5454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4289530" y="3357516"/>
            <a:ext cx="5080" cy="13970"/>
          </a:xfrm>
          <a:custGeom>
            <a:avLst/>
            <a:gdLst/>
            <a:ahLst/>
            <a:cxnLst/>
            <a:rect l="l" t="t" r="r" b="b"/>
            <a:pathLst>
              <a:path w="5079" h="13970">
                <a:moveTo>
                  <a:pt x="2603" y="0"/>
                </a:moveTo>
                <a:lnTo>
                  <a:pt x="0" y="13653"/>
                </a:lnTo>
                <a:lnTo>
                  <a:pt x="4556" y="13653"/>
                </a:lnTo>
                <a:lnTo>
                  <a:pt x="2603" y="0"/>
                </a:lnTo>
                <a:close/>
              </a:path>
            </a:pathLst>
          </a:custGeom>
          <a:solidFill>
            <a:srgbClr val="5454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4261539" y="3389376"/>
            <a:ext cx="8255" cy="23495"/>
          </a:xfrm>
          <a:custGeom>
            <a:avLst/>
            <a:gdLst/>
            <a:ahLst/>
            <a:cxnLst/>
            <a:rect l="l" t="t" r="r" b="b"/>
            <a:pathLst>
              <a:path w="8254" h="23495">
                <a:moveTo>
                  <a:pt x="7810" y="0"/>
                </a:moveTo>
                <a:lnTo>
                  <a:pt x="0" y="0"/>
                </a:lnTo>
                <a:lnTo>
                  <a:pt x="3904" y="23410"/>
                </a:lnTo>
                <a:lnTo>
                  <a:pt x="7810" y="0"/>
                </a:lnTo>
                <a:close/>
              </a:path>
            </a:pathLst>
          </a:custGeom>
          <a:solidFill>
            <a:srgbClr val="5454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4133296" y="3247606"/>
            <a:ext cx="316865" cy="331470"/>
          </a:xfrm>
          <a:custGeom>
            <a:avLst/>
            <a:gdLst/>
            <a:ahLst/>
            <a:cxnLst/>
            <a:rect l="l" t="t" r="r" b="b"/>
            <a:pathLst>
              <a:path w="316864" h="331470">
                <a:moveTo>
                  <a:pt x="257137" y="0"/>
                </a:moveTo>
                <a:lnTo>
                  <a:pt x="59238" y="0"/>
                </a:lnTo>
                <a:lnTo>
                  <a:pt x="59238" y="173635"/>
                </a:lnTo>
                <a:lnTo>
                  <a:pt x="0" y="173635"/>
                </a:lnTo>
                <a:lnTo>
                  <a:pt x="158186" y="331003"/>
                </a:lnTo>
                <a:lnTo>
                  <a:pt x="316369" y="173635"/>
                </a:lnTo>
                <a:lnTo>
                  <a:pt x="257137" y="173635"/>
                </a:lnTo>
                <a:lnTo>
                  <a:pt x="257137" y="0"/>
                </a:lnTo>
                <a:close/>
              </a:path>
            </a:pathLst>
          </a:custGeom>
          <a:solidFill>
            <a:srgbClr val="5454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4133296" y="3247606"/>
            <a:ext cx="316865" cy="331470"/>
          </a:xfrm>
          <a:custGeom>
            <a:avLst/>
            <a:gdLst/>
            <a:ahLst/>
            <a:cxnLst/>
            <a:rect l="l" t="t" r="r" b="b"/>
            <a:pathLst>
              <a:path w="316864" h="331470">
                <a:moveTo>
                  <a:pt x="257137" y="173635"/>
                </a:moveTo>
                <a:lnTo>
                  <a:pt x="257137" y="0"/>
                </a:lnTo>
                <a:lnTo>
                  <a:pt x="59238" y="0"/>
                </a:lnTo>
                <a:lnTo>
                  <a:pt x="59238" y="173635"/>
                </a:lnTo>
                <a:lnTo>
                  <a:pt x="0" y="173635"/>
                </a:lnTo>
                <a:lnTo>
                  <a:pt x="158186" y="331003"/>
                </a:lnTo>
                <a:lnTo>
                  <a:pt x="316369" y="173635"/>
                </a:lnTo>
                <a:lnTo>
                  <a:pt x="257137" y="173635"/>
                </a:lnTo>
                <a:close/>
              </a:path>
            </a:pathLst>
          </a:custGeom>
          <a:ln w="7807">
            <a:solidFill>
              <a:srgbClr val="5454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4217923" y="3335394"/>
            <a:ext cx="148430" cy="121612"/>
          </a:xfrm>
          <a:prstGeom prst="rect">
            <a:avLst/>
          </a:prstGeom>
          <a:blipFill>
            <a:blip r:embed="rId10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직사각형 173">
            <a:extLst>
              <a:ext uri="{FF2B5EF4-FFF2-40B4-BE49-F238E27FC236}">
                <a16:creationId xmlns:a16="http://schemas.microsoft.com/office/drawing/2014/main" id="{AA17846B-14C1-ECA1-10EA-C88C5E93B98E}"/>
              </a:ext>
            </a:extLst>
          </p:cNvPr>
          <p:cNvSpPr/>
          <p:nvPr/>
        </p:nvSpPr>
        <p:spPr>
          <a:xfrm>
            <a:off x="9253728" y="266191"/>
            <a:ext cx="1344295" cy="2678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75" name="그림 174" descr="그래픽, 그래픽 디자인, 상징, 로고이(가) 표시된 사진&#10;&#10;자동 생성된 설명">
            <a:extLst>
              <a:ext uri="{FF2B5EF4-FFF2-40B4-BE49-F238E27FC236}">
                <a16:creationId xmlns:a16="http://schemas.microsoft.com/office/drawing/2014/main" id="{B4B3945F-BA7C-DBB5-A145-4D70C28ECE82}"/>
              </a:ext>
            </a:extLst>
          </p:cNvPr>
          <p:cNvPicPr>
            <a:picLocks noChangeAspect="1"/>
          </p:cNvPicPr>
          <p:nvPr/>
        </p:nvPicPr>
        <p:blipFill>
          <a:blip r:embed="rId10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623" y="324000"/>
            <a:ext cx="1232305" cy="245061"/>
          </a:xfrm>
          <a:prstGeom prst="rect">
            <a:avLst/>
          </a:prstGeom>
        </p:spPr>
      </p:pic>
      <p:pic>
        <p:nvPicPr>
          <p:cNvPr id="176" name="그림 175" descr="전자 기기, 멀티미디어, 휴대 전화, 정보기기이(가) 표시된 사진&#10;&#10;자동 생성된 설명">
            <a:extLst>
              <a:ext uri="{FF2B5EF4-FFF2-40B4-BE49-F238E27FC236}">
                <a16:creationId xmlns:a16="http://schemas.microsoft.com/office/drawing/2014/main" id="{5F9BED44-2051-866E-984E-6AD6BF9F28BD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065" y="2106231"/>
            <a:ext cx="1511958" cy="4181721"/>
          </a:xfrm>
          <a:prstGeom prst="rect">
            <a:avLst/>
          </a:prstGeom>
        </p:spPr>
      </p:pic>
      <p:pic>
        <p:nvPicPr>
          <p:cNvPr id="177" name="그림 176" descr="전자제품, 휴대 전화, 전자 기기, 정보기기이(가) 표시된 사진&#10;&#10;자동 생성된 설명">
            <a:extLst>
              <a:ext uri="{FF2B5EF4-FFF2-40B4-BE49-F238E27FC236}">
                <a16:creationId xmlns:a16="http://schemas.microsoft.com/office/drawing/2014/main" id="{69795C22-15CB-8FD2-EFC3-F5EE5A8007DA}"/>
              </a:ext>
            </a:extLst>
          </p:cNvPr>
          <p:cNvPicPr>
            <a:picLocks noChangeAspect="1"/>
          </p:cNvPicPr>
          <p:nvPr/>
        </p:nvPicPr>
        <p:blipFill>
          <a:blip r:embed="rId1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526" y="3080229"/>
            <a:ext cx="1838374" cy="3427093"/>
          </a:xfrm>
          <a:prstGeom prst="rect">
            <a:avLst/>
          </a:prstGeom>
        </p:spPr>
      </p:pic>
      <p:sp>
        <p:nvSpPr>
          <p:cNvPr id="178" name="TextBox 177">
            <a:extLst>
              <a:ext uri="{FF2B5EF4-FFF2-40B4-BE49-F238E27FC236}">
                <a16:creationId xmlns:a16="http://schemas.microsoft.com/office/drawing/2014/main" id="{FA8F8789-2933-0D1B-75F5-B4FFD43D8DC1}"/>
              </a:ext>
            </a:extLst>
          </p:cNvPr>
          <p:cNvSpPr txBox="1"/>
          <p:nvPr/>
        </p:nvSpPr>
        <p:spPr>
          <a:xfrm>
            <a:off x="3468537" y="1277677"/>
            <a:ext cx="668189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350" dirty="0">
                <a:solidFill>
                  <a:srgbClr val="515151"/>
                </a:solidFill>
                <a:latin typeface="+mn-ea"/>
              </a:rPr>
              <a:t>무인자동화 솔루션 전문기업 </a:t>
            </a:r>
            <a:r>
              <a:rPr lang="ko-KR" altLang="en-US" sz="1350" dirty="0" err="1">
                <a:solidFill>
                  <a:srgbClr val="515151"/>
                </a:solidFill>
                <a:latin typeface="+mn-ea"/>
              </a:rPr>
              <a:t>스터디큐브는</a:t>
            </a:r>
            <a:r>
              <a:rPr lang="ko-KR" altLang="en-US" sz="1350" dirty="0">
                <a:solidFill>
                  <a:srgbClr val="515151"/>
                </a:solidFill>
                <a:latin typeface="+mn-ea"/>
              </a:rPr>
              <a:t> 차별화된 공간 관리 기능을 제공합니다</a:t>
            </a:r>
            <a:r>
              <a:rPr lang="en-US" altLang="ko-KR" sz="1350" dirty="0">
                <a:solidFill>
                  <a:srgbClr val="515151"/>
                </a:solidFill>
                <a:latin typeface="+mn-ea"/>
              </a:rPr>
              <a:t>.</a:t>
            </a:r>
            <a:endParaRPr lang="ko-KR" altLang="en-US" sz="1350" dirty="0">
              <a:solidFill>
                <a:srgbClr val="515151"/>
              </a:solidFill>
              <a:latin typeface="+mn-ea"/>
            </a:endParaRPr>
          </a:p>
        </p:txBody>
      </p:sp>
      <p:sp>
        <p:nvSpPr>
          <p:cNvPr id="181" name="object 69">
            <a:extLst>
              <a:ext uri="{FF2B5EF4-FFF2-40B4-BE49-F238E27FC236}">
                <a16:creationId xmlns:a16="http://schemas.microsoft.com/office/drawing/2014/main" id="{B06DBCEB-0312-A36B-6EC9-813704152827}"/>
              </a:ext>
            </a:extLst>
          </p:cNvPr>
          <p:cNvSpPr/>
          <p:nvPr/>
        </p:nvSpPr>
        <p:spPr>
          <a:xfrm>
            <a:off x="410971" y="856488"/>
            <a:ext cx="4358899" cy="180340"/>
          </a:xfrm>
          <a:custGeom>
            <a:avLst/>
            <a:gdLst/>
            <a:ahLst/>
            <a:cxnLst/>
            <a:rect l="l" t="t" r="r" b="b"/>
            <a:pathLst>
              <a:path w="1757680" h="180340">
                <a:moveTo>
                  <a:pt x="1757172" y="0"/>
                </a:moveTo>
                <a:lnTo>
                  <a:pt x="0" y="0"/>
                </a:lnTo>
                <a:lnTo>
                  <a:pt x="0" y="179831"/>
                </a:lnTo>
                <a:lnTo>
                  <a:pt x="1757172" y="179831"/>
                </a:lnTo>
                <a:lnTo>
                  <a:pt x="175717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70">
            <a:extLst>
              <a:ext uri="{FF2B5EF4-FFF2-40B4-BE49-F238E27FC236}">
                <a16:creationId xmlns:a16="http://schemas.microsoft.com/office/drawing/2014/main" id="{54FB1B3E-0063-5403-6510-8ECD1D961DF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0972" y="685291"/>
            <a:ext cx="7003542" cy="3507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ko-KR" altLang="en-US" spc="-5" dirty="0" err="1"/>
              <a:t>스터디큐브</a:t>
            </a:r>
            <a:r>
              <a:rPr lang="ko-KR" altLang="en-US" spc="-5" dirty="0"/>
              <a:t> </a:t>
            </a:r>
            <a:r>
              <a:rPr lang="ko-KR" altLang="en-US" spc="-5" dirty="0" err="1"/>
              <a:t>스터디카페만의</a:t>
            </a:r>
            <a:r>
              <a:rPr lang="ko-KR" altLang="en-US" spc="-5" dirty="0"/>
              <a:t> 경쟁력 </a:t>
            </a:r>
            <a:endParaRPr spc="-5" dirty="0"/>
          </a:p>
        </p:txBody>
      </p:sp>
      <p:sp>
        <p:nvSpPr>
          <p:cNvPr id="183" name="object 71">
            <a:extLst>
              <a:ext uri="{FF2B5EF4-FFF2-40B4-BE49-F238E27FC236}">
                <a16:creationId xmlns:a16="http://schemas.microsoft.com/office/drawing/2014/main" id="{5A3A1C53-6601-6626-DF7E-C85DB14DA7BF}"/>
              </a:ext>
            </a:extLst>
          </p:cNvPr>
          <p:cNvSpPr txBox="1"/>
          <p:nvPr/>
        </p:nvSpPr>
        <p:spPr>
          <a:xfrm>
            <a:off x="410972" y="266191"/>
            <a:ext cx="42481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145" dirty="0">
                <a:latin typeface="맑은 고딕"/>
                <a:cs typeface="맑은 고딕"/>
              </a:rPr>
              <a:t>04</a:t>
            </a:r>
            <a:r>
              <a:rPr sz="2200" b="1" spc="-475" dirty="0">
                <a:latin typeface="맑은 고딕"/>
                <a:cs typeface="맑은 고딕"/>
              </a:rPr>
              <a:t> </a:t>
            </a:r>
            <a:endParaRPr sz="2200">
              <a:latin typeface="맑은 고딕"/>
              <a:cs typeface="맑은 고딕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10972" y="181762"/>
            <a:ext cx="1520825" cy="863600"/>
          </a:xfrm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sz="2200" b="1" spc="145" dirty="0">
                <a:latin typeface="맑은 고딕"/>
                <a:cs typeface="맑은 고딕"/>
              </a:rPr>
              <a:t>05</a:t>
            </a:r>
            <a:r>
              <a:rPr sz="2200" b="1" spc="-475" dirty="0">
                <a:latin typeface="맑은 고딕"/>
                <a:cs typeface="맑은 고딕"/>
              </a:rPr>
              <a:t> </a:t>
            </a:r>
            <a:endParaRPr sz="2200" dirty="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2200" b="1" spc="-5" dirty="0">
                <a:latin typeface="맑은 고딕"/>
                <a:cs typeface="맑은 고딕"/>
              </a:rPr>
              <a:t>회 사 소</a:t>
            </a:r>
            <a:r>
              <a:rPr sz="2200" b="1" spc="575" dirty="0">
                <a:latin typeface="맑은 고딕"/>
                <a:cs typeface="맑은 고딕"/>
              </a:rPr>
              <a:t> </a:t>
            </a:r>
            <a:r>
              <a:rPr sz="2200" b="1" spc="-5" dirty="0">
                <a:latin typeface="맑은 고딕"/>
                <a:cs typeface="맑은 고딕"/>
              </a:rPr>
              <a:t>개</a:t>
            </a:r>
            <a:endParaRPr sz="2200" dirty="0">
              <a:latin typeface="맑은 고딕"/>
              <a:cs typeface="맑은 고딕"/>
            </a:endParaRPr>
          </a:p>
        </p:txBody>
      </p:sp>
      <p:sp>
        <p:nvSpPr>
          <p:cNvPr id="181" name="object 181"/>
          <p:cNvSpPr/>
          <p:nvPr/>
        </p:nvSpPr>
        <p:spPr>
          <a:xfrm>
            <a:off x="6180493" y="7278989"/>
            <a:ext cx="139700" cy="140970"/>
          </a:xfrm>
          <a:custGeom>
            <a:avLst/>
            <a:gdLst/>
            <a:ahLst/>
            <a:cxnLst/>
            <a:rect l="l" t="t" r="r" b="b"/>
            <a:pathLst>
              <a:path w="139700" h="140970">
                <a:moveTo>
                  <a:pt x="139367" y="0"/>
                </a:moveTo>
                <a:lnTo>
                  <a:pt x="0" y="0"/>
                </a:lnTo>
                <a:lnTo>
                  <a:pt x="0" y="140693"/>
                </a:lnTo>
                <a:lnTo>
                  <a:pt x="139367" y="140693"/>
                </a:lnTo>
                <a:lnTo>
                  <a:pt x="139367" y="0"/>
                </a:lnTo>
                <a:close/>
              </a:path>
            </a:pathLst>
          </a:custGeom>
          <a:solidFill>
            <a:srgbClr val="C4D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6320390" y="7306914"/>
            <a:ext cx="70485" cy="85725"/>
          </a:xfrm>
          <a:custGeom>
            <a:avLst/>
            <a:gdLst/>
            <a:ahLst/>
            <a:cxnLst/>
            <a:rect l="l" t="t" r="r" b="b"/>
            <a:pathLst>
              <a:path w="70485" h="85725">
                <a:moveTo>
                  <a:pt x="70484" y="0"/>
                </a:moveTo>
                <a:lnTo>
                  <a:pt x="41869" y="0"/>
                </a:lnTo>
                <a:lnTo>
                  <a:pt x="0" y="42421"/>
                </a:lnTo>
                <a:lnTo>
                  <a:pt x="42388" y="85382"/>
                </a:lnTo>
                <a:lnTo>
                  <a:pt x="69948" y="85382"/>
                </a:lnTo>
                <a:lnTo>
                  <a:pt x="28615" y="41885"/>
                </a:lnTo>
                <a:lnTo>
                  <a:pt x="70484" y="0"/>
                </a:lnTo>
                <a:close/>
              </a:path>
            </a:pathLst>
          </a:custGeom>
          <a:solidFill>
            <a:srgbClr val="0036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6421082" y="7306914"/>
            <a:ext cx="22860" cy="85725"/>
          </a:xfrm>
          <a:custGeom>
            <a:avLst/>
            <a:gdLst/>
            <a:ahLst/>
            <a:cxnLst/>
            <a:rect l="l" t="t" r="r" b="b"/>
            <a:pathLst>
              <a:path w="22860" h="85725">
                <a:moveTo>
                  <a:pt x="22786" y="0"/>
                </a:moveTo>
                <a:lnTo>
                  <a:pt x="0" y="0"/>
                </a:lnTo>
                <a:lnTo>
                  <a:pt x="0" y="85382"/>
                </a:lnTo>
                <a:lnTo>
                  <a:pt x="22786" y="85382"/>
                </a:lnTo>
                <a:lnTo>
                  <a:pt x="22786" y="0"/>
                </a:lnTo>
                <a:close/>
              </a:path>
            </a:pathLst>
          </a:custGeom>
          <a:solidFill>
            <a:srgbClr val="0036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6265279" y="7298321"/>
            <a:ext cx="42545" cy="95250"/>
          </a:xfrm>
          <a:custGeom>
            <a:avLst/>
            <a:gdLst/>
            <a:ahLst/>
            <a:cxnLst/>
            <a:rect l="l" t="t" r="r" b="b"/>
            <a:pathLst>
              <a:path w="42545" h="95250">
                <a:moveTo>
                  <a:pt x="42393" y="0"/>
                </a:moveTo>
                <a:lnTo>
                  <a:pt x="35098" y="2861"/>
                </a:lnTo>
                <a:lnTo>
                  <a:pt x="20600" y="7585"/>
                </a:lnTo>
                <a:lnTo>
                  <a:pt x="0" y="13962"/>
                </a:lnTo>
                <a:lnTo>
                  <a:pt x="0" y="22016"/>
                </a:lnTo>
                <a:lnTo>
                  <a:pt x="19077" y="22016"/>
                </a:lnTo>
                <a:lnTo>
                  <a:pt x="19077" y="95047"/>
                </a:lnTo>
                <a:lnTo>
                  <a:pt x="42393" y="95047"/>
                </a:lnTo>
                <a:lnTo>
                  <a:pt x="42393" y="0"/>
                </a:lnTo>
                <a:close/>
              </a:path>
            </a:pathLst>
          </a:custGeom>
          <a:solidFill>
            <a:srgbClr val="0036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6495267" y="7237303"/>
            <a:ext cx="1043153" cy="20938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4633545" y="7286625"/>
            <a:ext cx="1305905" cy="11653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3217848" y="7231186"/>
            <a:ext cx="1305849" cy="21546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8089392" y="1118578"/>
            <a:ext cx="1278636" cy="32160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직사각형 213">
            <a:extLst>
              <a:ext uri="{FF2B5EF4-FFF2-40B4-BE49-F238E27FC236}">
                <a16:creationId xmlns:a16="http://schemas.microsoft.com/office/drawing/2014/main" id="{42547159-4AF2-573E-DD72-8FED9480F2FF}"/>
              </a:ext>
            </a:extLst>
          </p:cNvPr>
          <p:cNvSpPr/>
          <p:nvPr/>
        </p:nvSpPr>
        <p:spPr>
          <a:xfrm>
            <a:off x="9253728" y="266191"/>
            <a:ext cx="1344295" cy="2678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15" name="그림 214" descr="그래픽, 그래픽 디자인, 상징, 로고이(가) 표시된 사진&#10;&#10;자동 생성된 설명">
            <a:extLst>
              <a:ext uri="{FF2B5EF4-FFF2-40B4-BE49-F238E27FC236}">
                <a16:creationId xmlns:a16="http://schemas.microsoft.com/office/drawing/2014/main" id="{83F1CCBA-E672-A5E5-D41F-6EB47764A5A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623" y="324000"/>
            <a:ext cx="1232305" cy="245061"/>
          </a:xfrm>
          <a:prstGeom prst="rect">
            <a:avLst/>
          </a:prstGeom>
        </p:spPr>
      </p:pic>
      <p:pic>
        <p:nvPicPr>
          <p:cNvPr id="217" name="그림 216" descr="텍스트, 디자인, 스크린샷이(가) 표시된 사진&#10;&#10;자동 생성된 설명">
            <a:extLst>
              <a:ext uri="{FF2B5EF4-FFF2-40B4-BE49-F238E27FC236}">
                <a16:creationId xmlns:a16="http://schemas.microsoft.com/office/drawing/2014/main" id="{2D71B5CC-8221-C88D-6B29-21F85486901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" y="1111387"/>
            <a:ext cx="10690860" cy="601360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692383" cy="75590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88620" y="2915412"/>
            <a:ext cx="4914900" cy="22372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59942" y="3008833"/>
            <a:ext cx="423291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105" dirty="0">
                <a:latin typeface="맑은 고딕"/>
                <a:cs typeface="맑은 고딕"/>
              </a:rPr>
              <a:t>귀하의</a:t>
            </a:r>
            <a:r>
              <a:rPr sz="2200" spc="-315" dirty="0">
                <a:latin typeface="맑은 고딕"/>
                <a:cs typeface="맑은 고딕"/>
              </a:rPr>
              <a:t> </a:t>
            </a:r>
            <a:r>
              <a:rPr sz="2200" spc="-80" dirty="0">
                <a:latin typeface="맑은 고딕"/>
                <a:cs typeface="맑은 고딕"/>
              </a:rPr>
              <a:t>성공</a:t>
            </a:r>
            <a:r>
              <a:rPr sz="2200" spc="-325" dirty="0">
                <a:latin typeface="맑은 고딕"/>
                <a:cs typeface="맑은 고딕"/>
              </a:rPr>
              <a:t> </a:t>
            </a:r>
            <a:r>
              <a:rPr sz="2200" spc="-125" dirty="0">
                <a:latin typeface="맑은 고딕"/>
                <a:cs typeface="맑은 고딕"/>
              </a:rPr>
              <a:t>비즈니스를</a:t>
            </a:r>
            <a:r>
              <a:rPr sz="2200" spc="-310" dirty="0">
                <a:latin typeface="맑은 고딕"/>
                <a:cs typeface="맑은 고딕"/>
              </a:rPr>
              <a:t> </a:t>
            </a:r>
            <a:r>
              <a:rPr sz="2200" spc="-130" dirty="0">
                <a:latin typeface="맑은 고딕"/>
                <a:cs typeface="맑은 고딕"/>
              </a:rPr>
              <a:t>지원합니다.</a:t>
            </a:r>
            <a:endParaRPr sz="2200">
              <a:latin typeface="맑은 고딕"/>
              <a:cs typeface="맑은 고딕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59942" y="3679647"/>
            <a:ext cx="393700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b="1" spc="-135" dirty="0">
                <a:latin typeface="맑은 고딕"/>
                <a:cs typeface="맑은 고딕"/>
              </a:rPr>
              <a:t>감사합니다.</a:t>
            </a:r>
            <a:endParaRPr sz="6000" dirty="0">
              <a:latin typeface="맑은 고딕"/>
              <a:cs typeface="맑은 고딕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04316" y="4863020"/>
            <a:ext cx="1278636" cy="3201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25E5676B-C93A-EAB3-956D-94067EA58AA6}"/>
              </a:ext>
            </a:extLst>
          </p:cNvPr>
          <p:cNvSpPr/>
          <p:nvPr/>
        </p:nvSpPr>
        <p:spPr>
          <a:xfrm>
            <a:off x="859942" y="4863020"/>
            <a:ext cx="1514958" cy="320103"/>
          </a:xfrm>
          <a:prstGeom prst="rect">
            <a:avLst/>
          </a:prstGeom>
          <a:solidFill>
            <a:srgbClr val="DBD9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 descr="그래픽, 그래픽 디자인, 상징, 로고이(가) 표시된 사진&#10;&#10;자동 생성된 설명">
            <a:extLst>
              <a:ext uri="{FF2B5EF4-FFF2-40B4-BE49-F238E27FC236}">
                <a16:creationId xmlns:a16="http://schemas.microsoft.com/office/drawing/2014/main" id="{F9DFFD4C-967B-A7C2-3FA9-CC20B9ED427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316" y="4806487"/>
            <a:ext cx="1752600" cy="34852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2751" y="5516880"/>
            <a:ext cx="1344295" cy="1511935"/>
          </a:xfrm>
          <a:custGeom>
            <a:avLst/>
            <a:gdLst/>
            <a:ahLst/>
            <a:cxnLst/>
            <a:rect l="l" t="t" r="r" b="b"/>
            <a:pathLst>
              <a:path w="1344295" h="1511934">
                <a:moveTo>
                  <a:pt x="0" y="1511808"/>
                </a:moveTo>
                <a:lnTo>
                  <a:pt x="1344168" y="1511808"/>
                </a:lnTo>
                <a:lnTo>
                  <a:pt x="1344168" y="0"/>
                </a:lnTo>
                <a:lnTo>
                  <a:pt x="0" y="0"/>
                </a:lnTo>
                <a:lnTo>
                  <a:pt x="0" y="1511808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278379" y="5516880"/>
            <a:ext cx="1344295" cy="1511935"/>
          </a:xfrm>
          <a:custGeom>
            <a:avLst/>
            <a:gdLst/>
            <a:ahLst/>
            <a:cxnLst/>
            <a:rect l="l" t="t" r="r" b="b"/>
            <a:pathLst>
              <a:path w="1344295" h="1511934">
                <a:moveTo>
                  <a:pt x="0" y="1511808"/>
                </a:moveTo>
                <a:lnTo>
                  <a:pt x="1344168" y="1511808"/>
                </a:lnTo>
                <a:lnTo>
                  <a:pt x="1344168" y="0"/>
                </a:lnTo>
                <a:lnTo>
                  <a:pt x="0" y="0"/>
                </a:lnTo>
                <a:lnTo>
                  <a:pt x="0" y="1511808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875532" y="5516880"/>
            <a:ext cx="1344295" cy="1511935"/>
          </a:xfrm>
          <a:custGeom>
            <a:avLst/>
            <a:gdLst/>
            <a:ahLst/>
            <a:cxnLst/>
            <a:rect l="l" t="t" r="r" b="b"/>
            <a:pathLst>
              <a:path w="1344295" h="1511934">
                <a:moveTo>
                  <a:pt x="0" y="1511808"/>
                </a:moveTo>
                <a:lnTo>
                  <a:pt x="1344167" y="1511808"/>
                </a:lnTo>
                <a:lnTo>
                  <a:pt x="1344167" y="0"/>
                </a:lnTo>
                <a:lnTo>
                  <a:pt x="0" y="0"/>
                </a:lnTo>
                <a:lnTo>
                  <a:pt x="0" y="1511808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472684" y="5516880"/>
            <a:ext cx="1344295" cy="1511935"/>
          </a:xfrm>
          <a:custGeom>
            <a:avLst/>
            <a:gdLst/>
            <a:ahLst/>
            <a:cxnLst/>
            <a:rect l="l" t="t" r="r" b="b"/>
            <a:pathLst>
              <a:path w="1344295" h="1511934">
                <a:moveTo>
                  <a:pt x="0" y="1511808"/>
                </a:moveTo>
                <a:lnTo>
                  <a:pt x="1344167" y="1511808"/>
                </a:lnTo>
                <a:lnTo>
                  <a:pt x="1344167" y="0"/>
                </a:lnTo>
                <a:lnTo>
                  <a:pt x="0" y="0"/>
                </a:lnTo>
                <a:lnTo>
                  <a:pt x="0" y="1511808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068311" y="5516880"/>
            <a:ext cx="1344295" cy="1511935"/>
          </a:xfrm>
          <a:custGeom>
            <a:avLst/>
            <a:gdLst/>
            <a:ahLst/>
            <a:cxnLst/>
            <a:rect l="l" t="t" r="r" b="b"/>
            <a:pathLst>
              <a:path w="1344295" h="1511934">
                <a:moveTo>
                  <a:pt x="0" y="1511808"/>
                </a:moveTo>
                <a:lnTo>
                  <a:pt x="1344168" y="1511808"/>
                </a:lnTo>
                <a:lnTo>
                  <a:pt x="1344168" y="0"/>
                </a:lnTo>
                <a:lnTo>
                  <a:pt x="0" y="0"/>
                </a:lnTo>
                <a:lnTo>
                  <a:pt x="0" y="1511808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665464" y="5516880"/>
            <a:ext cx="1344295" cy="1511935"/>
          </a:xfrm>
          <a:custGeom>
            <a:avLst/>
            <a:gdLst/>
            <a:ahLst/>
            <a:cxnLst/>
            <a:rect l="l" t="t" r="r" b="b"/>
            <a:pathLst>
              <a:path w="1344295" h="1511934">
                <a:moveTo>
                  <a:pt x="0" y="1511808"/>
                </a:moveTo>
                <a:lnTo>
                  <a:pt x="1344168" y="1511808"/>
                </a:lnTo>
                <a:lnTo>
                  <a:pt x="1344168" y="0"/>
                </a:lnTo>
                <a:lnTo>
                  <a:pt x="0" y="0"/>
                </a:lnTo>
                <a:lnTo>
                  <a:pt x="0" y="1511808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82751" y="5126736"/>
            <a:ext cx="1344295" cy="390525"/>
          </a:xfrm>
          <a:custGeom>
            <a:avLst/>
            <a:gdLst/>
            <a:ahLst/>
            <a:cxnLst/>
            <a:rect l="l" t="t" r="r" b="b"/>
            <a:pathLst>
              <a:path w="1344295" h="390525">
                <a:moveTo>
                  <a:pt x="1344168" y="0"/>
                </a:moveTo>
                <a:lnTo>
                  <a:pt x="0" y="0"/>
                </a:lnTo>
                <a:lnTo>
                  <a:pt x="0" y="390143"/>
                </a:lnTo>
                <a:lnTo>
                  <a:pt x="1344168" y="390143"/>
                </a:lnTo>
                <a:lnTo>
                  <a:pt x="1344168" y="0"/>
                </a:lnTo>
                <a:close/>
              </a:path>
            </a:pathLst>
          </a:custGeom>
          <a:solidFill>
            <a:srgbClr val="E0BE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278379" y="5126736"/>
            <a:ext cx="1344295" cy="390525"/>
          </a:xfrm>
          <a:custGeom>
            <a:avLst/>
            <a:gdLst/>
            <a:ahLst/>
            <a:cxnLst/>
            <a:rect l="l" t="t" r="r" b="b"/>
            <a:pathLst>
              <a:path w="1344295" h="390525">
                <a:moveTo>
                  <a:pt x="1344168" y="0"/>
                </a:moveTo>
                <a:lnTo>
                  <a:pt x="0" y="0"/>
                </a:lnTo>
                <a:lnTo>
                  <a:pt x="0" y="390143"/>
                </a:lnTo>
                <a:lnTo>
                  <a:pt x="1344168" y="390143"/>
                </a:lnTo>
                <a:lnTo>
                  <a:pt x="1344168" y="0"/>
                </a:lnTo>
                <a:close/>
              </a:path>
            </a:pathLst>
          </a:custGeom>
          <a:solidFill>
            <a:srgbClr val="B8AC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875532" y="5126736"/>
            <a:ext cx="1344295" cy="390525"/>
          </a:xfrm>
          <a:custGeom>
            <a:avLst/>
            <a:gdLst/>
            <a:ahLst/>
            <a:cxnLst/>
            <a:rect l="l" t="t" r="r" b="b"/>
            <a:pathLst>
              <a:path w="1344295" h="390525">
                <a:moveTo>
                  <a:pt x="1344167" y="0"/>
                </a:moveTo>
                <a:lnTo>
                  <a:pt x="0" y="0"/>
                </a:lnTo>
                <a:lnTo>
                  <a:pt x="0" y="390143"/>
                </a:lnTo>
                <a:lnTo>
                  <a:pt x="1344167" y="390143"/>
                </a:lnTo>
                <a:lnTo>
                  <a:pt x="1344167" y="0"/>
                </a:lnTo>
                <a:close/>
              </a:path>
            </a:pathLst>
          </a:custGeom>
          <a:solidFill>
            <a:srgbClr val="DED3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472684" y="5126736"/>
            <a:ext cx="1344295" cy="390525"/>
          </a:xfrm>
          <a:custGeom>
            <a:avLst/>
            <a:gdLst/>
            <a:ahLst/>
            <a:cxnLst/>
            <a:rect l="l" t="t" r="r" b="b"/>
            <a:pathLst>
              <a:path w="1344295" h="390525">
                <a:moveTo>
                  <a:pt x="1344167" y="0"/>
                </a:moveTo>
                <a:lnTo>
                  <a:pt x="0" y="0"/>
                </a:lnTo>
                <a:lnTo>
                  <a:pt x="0" y="390143"/>
                </a:lnTo>
                <a:lnTo>
                  <a:pt x="1344167" y="390143"/>
                </a:lnTo>
                <a:lnTo>
                  <a:pt x="1344167" y="0"/>
                </a:lnTo>
                <a:close/>
              </a:path>
            </a:pathLst>
          </a:custGeom>
          <a:solidFill>
            <a:srgbClr val="DFC5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068311" y="5126736"/>
            <a:ext cx="1344295" cy="390525"/>
          </a:xfrm>
          <a:custGeom>
            <a:avLst/>
            <a:gdLst/>
            <a:ahLst/>
            <a:cxnLst/>
            <a:rect l="l" t="t" r="r" b="b"/>
            <a:pathLst>
              <a:path w="1344295" h="390525">
                <a:moveTo>
                  <a:pt x="1344168" y="0"/>
                </a:moveTo>
                <a:lnTo>
                  <a:pt x="0" y="0"/>
                </a:lnTo>
                <a:lnTo>
                  <a:pt x="0" y="390143"/>
                </a:lnTo>
                <a:lnTo>
                  <a:pt x="1344168" y="390143"/>
                </a:lnTo>
                <a:lnTo>
                  <a:pt x="1344168" y="0"/>
                </a:lnTo>
                <a:close/>
              </a:path>
            </a:pathLst>
          </a:custGeom>
          <a:solidFill>
            <a:srgbClr val="D4BA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665464" y="5126736"/>
            <a:ext cx="1344295" cy="390525"/>
          </a:xfrm>
          <a:custGeom>
            <a:avLst/>
            <a:gdLst/>
            <a:ahLst/>
            <a:cxnLst/>
            <a:rect l="l" t="t" r="r" b="b"/>
            <a:pathLst>
              <a:path w="1344295" h="390525">
                <a:moveTo>
                  <a:pt x="1344168" y="0"/>
                </a:moveTo>
                <a:lnTo>
                  <a:pt x="0" y="0"/>
                </a:lnTo>
                <a:lnTo>
                  <a:pt x="0" y="390143"/>
                </a:lnTo>
                <a:lnTo>
                  <a:pt x="1344168" y="390143"/>
                </a:lnTo>
                <a:lnTo>
                  <a:pt x="1344168" y="0"/>
                </a:lnTo>
                <a:close/>
              </a:path>
            </a:pathLst>
          </a:custGeom>
          <a:solidFill>
            <a:srgbClr val="DCC5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348792" y="1525651"/>
            <a:ext cx="18834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1286510" algn="l"/>
              </a:tabLst>
            </a:pPr>
            <a:r>
              <a:rPr sz="1800" b="1" dirty="0">
                <a:solidFill>
                  <a:srgbClr val="E8641A"/>
                </a:solidFill>
                <a:latin typeface="+mn-ea"/>
                <a:cs typeface="맑은 고딕"/>
              </a:rPr>
              <a:t>시</a:t>
            </a:r>
            <a:r>
              <a:rPr lang="en-US" sz="1800" b="1" dirty="0">
                <a:solidFill>
                  <a:srgbClr val="E8641A"/>
                </a:solidFill>
                <a:latin typeface="+mn-ea"/>
                <a:cs typeface="맑은 고딕"/>
              </a:rPr>
              <a:t> </a:t>
            </a:r>
            <a:r>
              <a:rPr lang="ko-KR" altLang="en-US" sz="1800" b="1" dirty="0" err="1">
                <a:solidFill>
                  <a:srgbClr val="E8641A"/>
                </a:solidFill>
                <a:latin typeface="+mn-ea"/>
                <a:cs typeface="맑은 고딕"/>
              </a:rPr>
              <a:t>스</a:t>
            </a:r>
            <a:r>
              <a:rPr lang="ko-KR" altLang="en-US" sz="1800" b="1" dirty="0">
                <a:solidFill>
                  <a:srgbClr val="E8641A"/>
                </a:solidFill>
                <a:latin typeface="+mn-ea"/>
                <a:cs typeface="맑은 고딕"/>
              </a:rPr>
              <a:t> 템</a:t>
            </a:r>
            <a:r>
              <a:rPr lang="ko-KR" altLang="en-US" b="1" dirty="0">
                <a:solidFill>
                  <a:srgbClr val="E8641A"/>
                </a:solidFill>
                <a:latin typeface="+mn-ea"/>
                <a:cs typeface="맑은 고딕"/>
              </a:rPr>
              <a:t> </a:t>
            </a:r>
            <a:r>
              <a:rPr sz="1800" b="1" dirty="0">
                <a:solidFill>
                  <a:srgbClr val="E8641A"/>
                </a:solidFill>
                <a:latin typeface="+mn-ea"/>
                <a:cs typeface="맑은 고딕"/>
              </a:rPr>
              <a:t>개</a:t>
            </a:r>
            <a:r>
              <a:rPr lang="en-US" sz="1800" b="1" dirty="0">
                <a:solidFill>
                  <a:srgbClr val="E8641A"/>
                </a:solidFill>
                <a:latin typeface="+mn-ea"/>
                <a:cs typeface="맑은 고딕"/>
              </a:rPr>
              <a:t> </a:t>
            </a:r>
            <a:r>
              <a:rPr sz="1800" b="1" dirty="0">
                <a:solidFill>
                  <a:srgbClr val="E8641A"/>
                </a:solidFill>
                <a:latin typeface="+mn-ea"/>
                <a:cs typeface="맑은 고딕"/>
              </a:rPr>
              <a:t>요</a:t>
            </a:r>
            <a:endParaRPr sz="1800" dirty="0">
              <a:latin typeface="+mn-ea"/>
              <a:cs typeface="맑은 고딕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1046073" y="5223636"/>
            <a:ext cx="737615" cy="2240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2642870" y="5223636"/>
            <a:ext cx="737616" cy="2240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4239514" y="5223636"/>
            <a:ext cx="737615" cy="2240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5836284" y="5223636"/>
            <a:ext cx="737615" cy="2240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7324090" y="5706110"/>
            <a:ext cx="397764" cy="16154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7627366" y="5706110"/>
            <a:ext cx="662940" cy="16154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7458202" y="5969761"/>
            <a:ext cx="265175" cy="16154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7627366" y="5969761"/>
            <a:ext cx="530351" cy="16154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7257033" y="6231940"/>
            <a:ext cx="662940" cy="16154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7827009" y="6231940"/>
            <a:ext cx="353568" cy="16154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8092185" y="6231940"/>
            <a:ext cx="265175" cy="16154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7343902" y="6495593"/>
            <a:ext cx="928116" cy="16154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7391145" y="6757720"/>
            <a:ext cx="795527" cy="16154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8054085" y="6757720"/>
            <a:ext cx="73151" cy="16154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7330440" y="5233746"/>
            <a:ext cx="922020" cy="22433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8920606" y="5706110"/>
            <a:ext cx="530351" cy="16154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9356725" y="5706110"/>
            <a:ext cx="530351" cy="16154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8835263" y="5969761"/>
            <a:ext cx="397764" cy="16154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9138539" y="5969761"/>
            <a:ext cx="530758" cy="16154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9574656" y="5969761"/>
            <a:ext cx="397764" cy="161544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9138539" y="6231940"/>
            <a:ext cx="530758" cy="161544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8987663" y="6495593"/>
            <a:ext cx="795896" cy="16154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9650856" y="6495593"/>
            <a:ext cx="73151" cy="16154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9029700" y="5223636"/>
            <a:ext cx="737616" cy="224027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1050036" y="2536444"/>
            <a:ext cx="8592312" cy="151130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6897623" y="3433572"/>
            <a:ext cx="802005" cy="800100"/>
          </a:xfrm>
          <a:custGeom>
            <a:avLst/>
            <a:gdLst/>
            <a:ahLst/>
            <a:cxnLst/>
            <a:rect l="l" t="t" r="r" b="b"/>
            <a:pathLst>
              <a:path w="802004" h="800100">
                <a:moveTo>
                  <a:pt x="400811" y="0"/>
                </a:moveTo>
                <a:lnTo>
                  <a:pt x="354069" y="2690"/>
                </a:lnTo>
                <a:lnTo>
                  <a:pt x="308909" y="10563"/>
                </a:lnTo>
                <a:lnTo>
                  <a:pt x="265635" y="23318"/>
                </a:lnTo>
                <a:lnTo>
                  <a:pt x="224545" y="40654"/>
                </a:lnTo>
                <a:lnTo>
                  <a:pt x="185942" y="62273"/>
                </a:lnTo>
                <a:lnTo>
                  <a:pt x="150125" y="87874"/>
                </a:lnTo>
                <a:lnTo>
                  <a:pt x="117395" y="117157"/>
                </a:lnTo>
                <a:lnTo>
                  <a:pt x="88054" y="149822"/>
                </a:lnTo>
                <a:lnTo>
                  <a:pt x="62401" y="185570"/>
                </a:lnTo>
                <a:lnTo>
                  <a:pt x="40739" y="224101"/>
                </a:lnTo>
                <a:lnTo>
                  <a:pt x="23366" y="265114"/>
                </a:lnTo>
                <a:lnTo>
                  <a:pt x="10585" y="308310"/>
                </a:lnTo>
                <a:lnTo>
                  <a:pt x="2696" y="353388"/>
                </a:lnTo>
                <a:lnTo>
                  <a:pt x="0" y="400050"/>
                </a:lnTo>
                <a:lnTo>
                  <a:pt x="2696" y="446711"/>
                </a:lnTo>
                <a:lnTo>
                  <a:pt x="10585" y="491789"/>
                </a:lnTo>
                <a:lnTo>
                  <a:pt x="23366" y="534985"/>
                </a:lnTo>
                <a:lnTo>
                  <a:pt x="40739" y="575998"/>
                </a:lnTo>
                <a:lnTo>
                  <a:pt x="62401" y="614529"/>
                </a:lnTo>
                <a:lnTo>
                  <a:pt x="88054" y="650277"/>
                </a:lnTo>
                <a:lnTo>
                  <a:pt x="117395" y="682942"/>
                </a:lnTo>
                <a:lnTo>
                  <a:pt x="150125" y="712225"/>
                </a:lnTo>
                <a:lnTo>
                  <a:pt x="185942" y="737826"/>
                </a:lnTo>
                <a:lnTo>
                  <a:pt x="224545" y="759445"/>
                </a:lnTo>
                <a:lnTo>
                  <a:pt x="265635" y="776781"/>
                </a:lnTo>
                <a:lnTo>
                  <a:pt x="308909" y="789536"/>
                </a:lnTo>
                <a:lnTo>
                  <a:pt x="354069" y="797409"/>
                </a:lnTo>
                <a:lnTo>
                  <a:pt x="400811" y="800100"/>
                </a:lnTo>
                <a:lnTo>
                  <a:pt x="447554" y="797409"/>
                </a:lnTo>
                <a:lnTo>
                  <a:pt x="492714" y="789536"/>
                </a:lnTo>
                <a:lnTo>
                  <a:pt x="535988" y="776781"/>
                </a:lnTo>
                <a:lnTo>
                  <a:pt x="577078" y="759445"/>
                </a:lnTo>
                <a:lnTo>
                  <a:pt x="615681" y="737826"/>
                </a:lnTo>
                <a:lnTo>
                  <a:pt x="651498" y="712225"/>
                </a:lnTo>
                <a:lnTo>
                  <a:pt x="684228" y="682942"/>
                </a:lnTo>
                <a:lnTo>
                  <a:pt x="713569" y="650277"/>
                </a:lnTo>
                <a:lnTo>
                  <a:pt x="739222" y="614529"/>
                </a:lnTo>
                <a:lnTo>
                  <a:pt x="760884" y="575998"/>
                </a:lnTo>
                <a:lnTo>
                  <a:pt x="778257" y="534985"/>
                </a:lnTo>
                <a:lnTo>
                  <a:pt x="791038" y="491789"/>
                </a:lnTo>
                <a:lnTo>
                  <a:pt x="798927" y="446711"/>
                </a:lnTo>
                <a:lnTo>
                  <a:pt x="801624" y="400050"/>
                </a:lnTo>
                <a:lnTo>
                  <a:pt x="798927" y="353388"/>
                </a:lnTo>
                <a:lnTo>
                  <a:pt x="791038" y="308310"/>
                </a:lnTo>
                <a:lnTo>
                  <a:pt x="778257" y="265114"/>
                </a:lnTo>
                <a:lnTo>
                  <a:pt x="760884" y="224101"/>
                </a:lnTo>
                <a:lnTo>
                  <a:pt x="739222" y="185570"/>
                </a:lnTo>
                <a:lnTo>
                  <a:pt x="713569" y="149822"/>
                </a:lnTo>
                <a:lnTo>
                  <a:pt x="684228" y="117157"/>
                </a:lnTo>
                <a:lnTo>
                  <a:pt x="651498" y="87874"/>
                </a:lnTo>
                <a:lnTo>
                  <a:pt x="615681" y="62273"/>
                </a:lnTo>
                <a:lnTo>
                  <a:pt x="577078" y="40654"/>
                </a:lnTo>
                <a:lnTo>
                  <a:pt x="535988" y="23318"/>
                </a:lnTo>
                <a:lnTo>
                  <a:pt x="492714" y="10563"/>
                </a:lnTo>
                <a:lnTo>
                  <a:pt x="447554" y="2690"/>
                </a:lnTo>
                <a:lnTo>
                  <a:pt x="4008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6897623" y="3433572"/>
            <a:ext cx="802005" cy="800100"/>
          </a:xfrm>
          <a:custGeom>
            <a:avLst/>
            <a:gdLst/>
            <a:ahLst/>
            <a:cxnLst/>
            <a:rect l="l" t="t" r="r" b="b"/>
            <a:pathLst>
              <a:path w="802004" h="800100">
                <a:moveTo>
                  <a:pt x="0" y="400050"/>
                </a:moveTo>
                <a:lnTo>
                  <a:pt x="2696" y="353388"/>
                </a:lnTo>
                <a:lnTo>
                  <a:pt x="10585" y="308310"/>
                </a:lnTo>
                <a:lnTo>
                  <a:pt x="23366" y="265114"/>
                </a:lnTo>
                <a:lnTo>
                  <a:pt x="40739" y="224101"/>
                </a:lnTo>
                <a:lnTo>
                  <a:pt x="62401" y="185570"/>
                </a:lnTo>
                <a:lnTo>
                  <a:pt x="88054" y="149822"/>
                </a:lnTo>
                <a:lnTo>
                  <a:pt x="117395" y="117157"/>
                </a:lnTo>
                <a:lnTo>
                  <a:pt x="150125" y="87874"/>
                </a:lnTo>
                <a:lnTo>
                  <a:pt x="185942" y="62273"/>
                </a:lnTo>
                <a:lnTo>
                  <a:pt x="224545" y="40654"/>
                </a:lnTo>
                <a:lnTo>
                  <a:pt x="265635" y="23318"/>
                </a:lnTo>
                <a:lnTo>
                  <a:pt x="308909" y="10563"/>
                </a:lnTo>
                <a:lnTo>
                  <a:pt x="354069" y="2690"/>
                </a:lnTo>
                <a:lnTo>
                  <a:pt x="400811" y="0"/>
                </a:lnTo>
                <a:lnTo>
                  <a:pt x="447554" y="2690"/>
                </a:lnTo>
                <a:lnTo>
                  <a:pt x="492714" y="10563"/>
                </a:lnTo>
                <a:lnTo>
                  <a:pt x="535988" y="23318"/>
                </a:lnTo>
                <a:lnTo>
                  <a:pt x="577078" y="40654"/>
                </a:lnTo>
                <a:lnTo>
                  <a:pt x="615681" y="62273"/>
                </a:lnTo>
                <a:lnTo>
                  <a:pt x="651498" y="87874"/>
                </a:lnTo>
                <a:lnTo>
                  <a:pt x="684228" y="117157"/>
                </a:lnTo>
                <a:lnTo>
                  <a:pt x="713569" y="149822"/>
                </a:lnTo>
                <a:lnTo>
                  <a:pt x="739222" y="185570"/>
                </a:lnTo>
                <a:lnTo>
                  <a:pt x="760884" y="224101"/>
                </a:lnTo>
                <a:lnTo>
                  <a:pt x="778257" y="265114"/>
                </a:lnTo>
                <a:lnTo>
                  <a:pt x="791038" y="308310"/>
                </a:lnTo>
                <a:lnTo>
                  <a:pt x="798927" y="353388"/>
                </a:lnTo>
                <a:lnTo>
                  <a:pt x="801624" y="400050"/>
                </a:lnTo>
                <a:lnTo>
                  <a:pt x="798927" y="446711"/>
                </a:lnTo>
                <a:lnTo>
                  <a:pt x="791038" y="491789"/>
                </a:lnTo>
                <a:lnTo>
                  <a:pt x="778257" y="534985"/>
                </a:lnTo>
                <a:lnTo>
                  <a:pt x="760884" y="575998"/>
                </a:lnTo>
                <a:lnTo>
                  <a:pt x="739222" y="614529"/>
                </a:lnTo>
                <a:lnTo>
                  <a:pt x="713569" y="650277"/>
                </a:lnTo>
                <a:lnTo>
                  <a:pt x="684228" y="682942"/>
                </a:lnTo>
                <a:lnTo>
                  <a:pt x="651498" y="712225"/>
                </a:lnTo>
                <a:lnTo>
                  <a:pt x="615681" y="737826"/>
                </a:lnTo>
                <a:lnTo>
                  <a:pt x="577078" y="759445"/>
                </a:lnTo>
                <a:lnTo>
                  <a:pt x="535988" y="776781"/>
                </a:lnTo>
                <a:lnTo>
                  <a:pt x="492714" y="789536"/>
                </a:lnTo>
                <a:lnTo>
                  <a:pt x="447554" y="797409"/>
                </a:lnTo>
                <a:lnTo>
                  <a:pt x="400811" y="800100"/>
                </a:lnTo>
                <a:lnTo>
                  <a:pt x="354069" y="797409"/>
                </a:lnTo>
                <a:lnTo>
                  <a:pt x="308909" y="789536"/>
                </a:lnTo>
                <a:lnTo>
                  <a:pt x="265635" y="776781"/>
                </a:lnTo>
                <a:lnTo>
                  <a:pt x="224545" y="759445"/>
                </a:lnTo>
                <a:lnTo>
                  <a:pt x="185942" y="737826"/>
                </a:lnTo>
                <a:lnTo>
                  <a:pt x="150125" y="712225"/>
                </a:lnTo>
                <a:lnTo>
                  <a:pt x="117395" y="682942"/>
                </a:lnTo>
                <a:lnTo>
                  <a:pt x="88054" y="650277"/>
                </a:lnTo>
                <a:lnTo>
                  <a:pt x="62401" y="614529"/>
                </a:lnTo>
                <a:lnTo>
                  <a:pt x="40739" y="575998"/>
                </a:lnTo>
                <a:lnTo>
                  <a:pt x="23366" y="534985"/>
                </a:lnTo>
                <a:lnTo>
                  <a:pt x="10585" y="491789"/>
                </a:lnTo>
                <a:lnTo>
                  <a:pt x="2696" y="446711"/>
                </a:lnTo>
                <a:lnTo>
                  <a:pt x="0" y="400050"/>
                </a:lnTo>
                <a:close/>
              </a:path>
            </a:pathLst>
          </a:custGeom>
          <a:ln w="63500">
            <a:solidFill>
              <a:srgbClr val="E0BE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2958083" y="3433572"/>
            <a:ext cx="802005" cy="800100"/>
          </a:xfrm>
          <a:custGeom>
            <a:avLst/>
            <a:gdLst/>
            <a:ahLst/>
            <a:cxnLst/>
            <a:rect l="l" t="t" r="r" b="b"/>
            <a:pathLst>
              <a:path w="802004" h="800100">
                <a:moveTo>
                  <a:pt x="400812" y="0"/>
                </a:moveTo>
                <a:lnTo>
                  <a:pt x="354069" y="2690"/>
                </a:lnTo>
                <a:lnTo>
                  <a:pt x="308909" y="10563"/>
                </a:lnTo>
                <a:lnTo>
                  <a:pt x="265635" y="23318"/>
                </a:lnTo>
                <a:lnTo>
                  <a:pt x="224545" y="40654"/>
                </a:lnTo>
                <a:lnTo>
                  <a:pt x="185942" y="62273"/>
                </a:lnTo>
                <a:lnTo>
                  <a:pt x="150125" y="87874"/>
                </a:lnTo>
                <a:lnTo>
                  <a:pt x="117395" y="117157"/>
                </a:lnTo>
                <a:lnTo>
                  <a:pt x="88054" y="149822"/>
                </a:lnTo>
                <a:lnTo>
                  <a:pt x="62401" y="185570"/>
                </a:lnTo>
                <a:lnTo>
                  <a:pt x="40739" y="224101"/>
                </a:lnTo>
                <a:lnTo>
                  <a:pt x="23366" y="265114"/>
                </a:lnTo>
                <a:lnTo>
                  <a:pt x="10585" y="308310"/>
                </a:lnTo>
                <a:lnTo>
                  <a:pt x="2696" y="353388"/>
                </a:lnTo>
                <a:lnTo>
                  <a:pt x="0" y="400050"/>
                </a:lnTo>
                <a:lnTo>
                  <a:pt x="2696" y="446711"/>
                </a:lnTo>
                <a:lnTo>
                  <a:pt x="10585" y="491789"/>
                </a:lnTo>
                <a:lnTo>
                  <a:pt x="23366" y="534985"/>
                </a:lnTo>
                <a:lnTo>
                  <a:pt x="40739" y="575998"/>
                </a:lnTo>
                <a:lnTo>
                  <a:pt x="62401" y="614529"/>
                </a:lnTo>
                <a:lnTo>
                  <a:pt x="88054" y="650277"/>
                </a:lnTo>
                <a:lnTo>
                  <a:pt x="117395" y="682942"/>
                </a:lnTo>
                <a:lnTo>
                  <a:pt x="150125" y="712225"/>
                </a:lnTo>
                <a:lnTo>
                  <a:pt x="185942" y="737826"/>
                </a:lnTo>
                <a:lnTo>
                  <a:pt x="224545" y="759445"/>
                </a:lnTo>
                <a:lnTo>
                  <a:pt x="265635" y="776781"/>
                </a:lnTo>
                <a:lnTo>
                  <a:pt x="308909" y="789536"/>
                </a:lnTo>
                <a:lnTo>
                  <a:pt x="354069" y="797409"/>
                </a:lnTo>
                <a:lnTo>
                  <a:pt x="400812" y="800100"/>
                </a:lnTo>
                <a:lnTo>
                  <a:pt x="447554" y="797409"/>
                </a:lnTo>
                <a:lnTo>
                  <a:pt x="492714" y="789536"/>
                </a:lnTo>
                <a:lnTo>
                  <a:pt x="535988" y="776781"/>
                </a:lnTo>
                <a:lnTo>
                  <a:pt x="577078" y="759445"/>
                </a:lnTo>
                <a:lnTo>
                  <a:pt x="615681" y="737826"/>
                </a:lnTo>
                <a:lnTo>
                  <a:pt x="651498" y="712225"/>
                </a:lnTo>
                <a:lnTo>
                  <a:pt x="684228" y="682942"/>
                </a:lnTo>
                <a:lnTo>
                  <a:pt x="713569" y="650277"/>
                </a:lnTo>
                <a:lnTo>
                  <a:pt x="739222" y="614529"/>
                </a:lnTo>
                <a:lnTo>
                  <a:pt x="760884" y="575998"/>
                </a:lnTo>
                <a:lnTo>
                  <a:pt x="778257" y="534985"/>
                </a:lnTo>
                <a:lnTo>
                  <a:pt x="791038" y="491789"/>
                </a:lnTo>
                <a:lnTo>
                  <a:pt x="798927" y="446711"/>
                </a:lnTo>
                <a:lnTo>
                  <a:pt x="801624" y="400050"/>
                </a:lnTo>
                <a:lnTo>
                  <a:pt x="798927" y="353388"/>
                </a:lnTo>
                <a:lnTo>
                  <a:pt x="791038" y="308310"/>
                </a:lnTo>
                <a:lnTo>
                  <a:pt x="778257" y="265114"/>
                </a:lnTo>
                <a:lnTo>
                  <a:pt x="760884" y="224101"/>
                </a:lnTo>
                <a:lnTo>
                  <a:pt x="739222" y="185570"/>
                </a:lnTo>
                <a:lnTo>
                  <a:pt x="713569" y="149822"/>
                </a:lnTo>
                <a:lnTo>
                  <a:pt x="684228" y="117157"/>
                </a:lnTo>
                <a:lnTo>
                  <a:pt x="651498" y="87874"/>
                </a:lnTo>
                <a:lnTo>
                  <a:pt x="615681" y="62273"/>
                </a:lnTo>
                <a:lnTo>
                  <a:pt x="577078" y="40654"/>
                </a:lnTo>
                <a:lnTo>
                  <a:pt x="535988" y="23318"/>
                </a:lnTo>
                <a:lnTo>
                  <a:pt x="492714" y="10563"/>
                </a:lnTo>
                <a:lnTo>
                  <a:pt x="447554" y="2690"/>
                </a:lnTo>
                <a:lnTo>
                  <a:pt x="4008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2958083" y="3433572"/>
            <a:ext cx="802005" cy="800100"/>
          </a:xfrm>
          <a:custGeom>
            <a:avLst/>
            <a:gdLst/>
            <a:ahLst/>
            <a:cxnLst/>
            <a:rect l="l" t="t" r="r" b="b"/>
            <a:pathLst>
              <a:path w="802004" h="800100">
                <a:moveTo>
                  <a:pt x="0" y="400050"/>
                </a:moveTo>
                <a:lnTo>
                  <a:pt x="2696" y="353388"/>
                </a:lnTo>
                <a:lnTo>
                  <a:pt x="10585" y="308310"/>
                </a:lnTo>
                <a:lnTo>
                  <a:pt x="23366" y="265114"/>
                </a:lnTo>
                <a:lnTo>
                  <a:pt x="40739" y="224101"/>
                </a:lnTo>
                <a:lnTo>
                  <a:pt x="62401" y="185570"/>
                </a:lnTo>
                <a:lnTo>
                  <a:pt x="88054" y="149822"/>
                </a:lnTo>
                <a:lnTo>
                  <a:pt x="117395" y="117157"/>
                </a:lnTo>
                <a:lnTo>
                  <a:pt x="150125" y="87874"/>
                </a:lnTo>
                <a:lnTo>
                  <a:pt x="185942" y="62273"/>
                </a:lnTo>
                <a:lnTo>
                  <a:pt x="224545" y="40654"/>
                </a:lnTo>
                <a:lnTo>
                  <a:pt x="265635" y="23318"/>
                </a:lnTo>
                <a:lnTo>
                  <a:pt x="308909" y="10563"/>
                </a:lnTo>
                <a:lnTo>
                  <a:pt x="354069" y="2690"/>
                </a:lnTo>
                <a:lnTo>
                  <a:pt x="400812" y="0"/>
                </a:lnTo>
                <a:lnTo>
                  <a:pt x="447554" y="2690"/>
                </a:lnTo>
                <a:lnTo>
                  <a:pt x="492714" y="10563"/>
                </a:lnTo>
                <a:lnTo>
                  <a:pt x="535988" y="23318"/>
                </a:lnTo>
                <a:lnTo>
                  <a:pt x="577078" y="40654"/>
                </a:lnTo>
                <a:lnTo>
                  <a:pt x="615681" y="62273"/>
                </a:lnTo>
                <a:lnTo>
                  <a:pt x="651498" y="87874"/>
                </a:lnTo>
                <a:lnTo>
                  <a:pt x="684228" y="117157"/>
                </a:lnTo>
                <a:lnTo>
                  <a:pt x="713569" y="149822"/>
                </a:lnTo>
                <a:lnTo>
                  <a:pt x="739222" y="185570"/>
                </a:lnTo>
                <a:lnTo>
                  <a:pt x="760884" y="224101"/>
                </a:lnTo>
                <a:lnTo>
                  <a:pt x="778257" y="265114"/>
                </a:lnTo>
                <a:lnTo>
                  <a:pt x="791038" y="308310"/>
                </a:lnTo>
                <a:lnTo>
                  <a:pt x="798927" y="353388"/>
                </a:lnTo>
                <a:lnTo>
                  <a:pt x="801624" y="400050"/>
                </a:lnTo>
                <a:lnTo>
                  <a:pt x="798927" y="446711"/>
                </a:lnTo>
                <a:lnTo>
                  <a:pt x="791038" y="491789"/>
                </a:lnTo>
                <a:lnTo>
                  <a:pt x="778257" y="534985"/>
                </a:lnTo>
                <a:lnTo>
                  <a:pt x="760884" y="575998"/>
                </a:lnTo>
                <a:lnTo>
                  <a:pt x="739222" y="614529"/>
                </a:lnTo>
                <a:lnTo>
                  <a:pt x="713569" y="650277"/>
                </a:lnTo>
                <a:lnTo>
                  <a:pt x="684228" y="682942"/>
                </a:lnTo>
                <a:lnTo>
                  <a:pt x="651498" y="712225"/>
                </a:lnTo>
                <a:lnTo>
                  <a:pt x="615681" y="737826"/>
                </a:lnTo>
                <a:lnTo>
                  <a:pt x="577078" y="759445"/>
                </a:lnTo>
                <a:lnTo>
                  <a:pt x="535988" y="776781"/>
                </a:lnTo>
                <a:lnTo>
                  <a:pt x="492714" y="789536"/>
                </a:lnTo>
                <a:lnTo>
                  <a:pt x="447554" y="797409"/>
                </a:lnTo>
                <a:lnTo>
                  <a:pt x="400812" y="800100"/>
                </a:lnTo>
                <a:lnTo>
                  <a:pt x="354069" y="797409"/>
                </a:lnTo>
                <a:lnTo>
                  <a:pt x="308909" y="789536"/>
                </a:lnTo>
                <a:lnTo>
                  <a:pt x="265635" y="776781"/>
                </a:lnTo>
                <a:lnTo>
                  <a:pt x="224545" y="759445"/>
                </a:lnTo>
                <a:lnTo>
                  <a:pt x="185942" y="737826"/>
                </a:lnTo>
                <a:lnTo>
                  <a:pt x="150125" y="712225"/>
                </a:lnTo>
                <a:lnTo>
                  <a:pt x="117395" y="682942"/>
                </a:lnTo>
                <a:lnTo>
                  <a:pt x="88054" y="650277"/>
                </a:lnTo>
                <a:lnTo>
                  <a:pt x="62401" y="614529"/>
                </a:lnTo>
                <a:lnTo>
                  <a:pt x="40739" y="575998"/>
                </a:lnTo>
                <a:lnTo>
                  <a:pt x="23366" y="534985"/>
                </a:lnTo>
                <a:lnTo>
                  <a:pt x="10585" y="491789"/>
                </a:lnTo>
                <a:lnTo>
                  <a:pt x="2696" y="446711"/>
                </a:lnTo>
                <a:lnTo>
                  <a:pt x="0" y="400050"/>
                </a:lnTo>
                <a:close/>
              </a:path>
            </a:pathLst>
          </a:custGeom>
          <a:ln w="63500">
            <a:solidFill>
              <a:srgbClr val="E0BE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8211311" y="3019044"/>
            <a:ext cx="802005" cy="802005"/>
          </a:xfrm>
          <a:custGeom>
            <a:avLst/>
            <a:gdLst/>
            <a:ahLst/>
            <a:cxnLst/>
            <a:rect l="l" t="t" r="r" b="b"/>
            <a:pathLst>
              <a:path w="802004" h="802004">
                <a:moveTo>
                  <a:pt x="400812" y="0"/>
                </a:moveTo>
                <a:lnTo>
                  <a:pt x="354069" y="2696"/>
                </a:lnTo>
                <a:lnTo>
                  <a:pt x="308909" y="10585"/>
                </a:lnTo>
                <a:lnTo>
                  <a:pt x="265635" y="23366"/>
                </a:lnTo>
                <a:lnTo>
                  <a:pt x="224545" y="40739"/>
                </a:lnTo>
                <a:lnTo>
                  <a:pt x="185942" y="62401"/>
                </a:lnTo>
                <a:lnTo>
                  <a:pt x="150125" y="88054"/>
                </a:lnTo>
                <a:lnTo>
                  <a:pt x="117395" y="117395"/>
                </a:lnTo>
                <a:lnTo>
                  <a:pt x="88054" y="150125"/>
                </a:lnTo>
                <a:lnTo>
                  <a:pt x="62401" y="185942"/>
                </a:lnTo>
                <a:lnTo>
                  <a:pt x="40739" y="224545"/>
                </a:lnTo>
                <a:lnTo>
                  <a:pt x="23366" y="265635"/>
                </a:lnTo>
                <a:lnTo>
                  <a:pt x="10585" y="308909"/>
                </a:lnTo>
                <a:lnTo>
                  <a:pt x="2696" y="354069"/>
                </a:lnTo>
                <a:lnTo>
                  <a:pt x="0" y="400812"/>
                </a:lnTo>
                <a:lnTo>
                  <a:pt x="2696" y="447554"/>
                </a:lnTo>
                <a:lnTo>
                  <a:pt x="10585" y="492714"/>
                </a:lnTo>
                <a:lnTo>
                  <a:pt x="23366" y="535988"/>
                </a:lnTo>
                <a:lnTo>
                  <a:pt x="40739" y="577078"/>
                </a:lnTo>
                <a:lnTo>
                  <a:pt x="62401" y="615681"/>
                </a:lnTo>
                <a:lnTo>
                  <a:pt x="88054" y="651498"/>
                </a:lnTo>
                <a:lnTo>
                  <a:pt x="117395" y="684228"/>
                </a:lnTo>
                <a:lnTo>
                  <a:pt x="150125" y="713569"/>
                </a:lnTo>
                <a:lnTo>
                  <a:pt x="185942" y="739222"/>
                </a:lnTo>
                <a:lnTo>
                  <a:pt x="224545" y="760884"/>
                </a:lnTo>
                <a:lnTo>
                  <a:pt x="265635" y="778257"/>
                </a:lnTo>
                <a:lnTo>
                  <a:pt x="308909" y="791038"/>
                </a:lnTo>
                <a:lnTo>
                  <a:pt x="354069" y="798927"/>
                </a:lnTo>
                <a:lnTo>
                  <a:pt x="400812" y="801624"/>
                </a:lnTo>
                <a:lnTo>
                  <a:pt x="447554" y="798927"/>
                </a:lnTo>
                <a:lnTo>
                  <a:pt x="492714" y="791038"/>
                </a:lnTo>
                <a:lnTo>
                  <a:pt x="535988" y="778257"/>
                </a:lnTo>
                <a:lnTo>
                  <a:pt x="577078" y="760884"/>
                </a:lnTo>
                <a:lnTo>
                  <a:pt x="615681" y="739222"/>
                </a:lnTo>
                <a:lnTo>
                  <a:pt x="651498" y="713569"/>
                </a:lnTo>
                <a:lnTo>
                  <a:pt x="684228" y="684228"/>
                </a:lnTo>
                <a:lnTo>
                  <a:pt x="713569" y="651498"/>
                </a:lnTo>
                <a:lnTo>
                  <a:pt x="739222" y="615681"/>
                </a:lnTo>
                <a:lnTo>
                  <a:pt x="760884" y="577078"/>
                </a:lnTo>
                <a:lnTo>
                  <a:pt x="778257" y="535988"/>
                </a:lnTo>
                <a:lnTo>
                  <a:pt x="791038" y="492714"/>
                </a:lnTo>
                <a:lnTo>
                  <a:pt x="798927" y="447554"/>
                </a:lnTo>
                <a:lnTo>
                  <a:pt x="801624" y="400812"/>
                </a:lnTo>
                <a:lnTo>
                  <a:pt x="798927" y="354069"/>
                </a:lnTo>
                <a:lnTo>
                  <a:pt x="791038" y="308909"/>
                </a:lnTo>
                <a:lnTo>
                  <a:pt x="778257" y="265635"/>
                </a:lnTo>
                <a:lnTo>
                  <a:pt x="760884" y="224545"/>
                </a:lnTo>
                <a:lnTo>
                  <a:pt x="739222" y="185942"/>
                </a:lnTo>
                <a:lnTo>
                  <a:pt x="713569" y="150125"/>
                </a:lnTo>
                <a:lnTo>
                  <a:pt x="684228" y="117395"/>
                </a:lnTo>
                <a:lnTo>
                  <a:pt x="651498" y="88054"/>
                </a:lnTo>
                <a:lnTo>
                  <a:pt x="615681" y="62401"/>
                </a:lnTo>
                <a:lnTo>
                  <a:pt x="577078" y="40739"/>
                </a:lnTo>
                <a:lnTo>
                  <a:pt x="535988" y="23366"/>
                </a:lnTo>
                <a:lnTo>
                  <a:pt x="492714" y="10585"/>
                </a:lnTo>
                <a:lnTo>
                  <a:pt x="447554" y="2696"/>
                </a:lnTo>
                <a:lnTo>
                  <a:pt x="4008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5552185" y="3561842"/>
            <a:ext cx="866648" cy="863600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8211311" y="3019044"/>
            <a:ext cx="802005" cy="802005"/>
          </a:xfrm>
          <a:custGeom>
            <a:avLst/>
            <a:gdLst/>
            <a:ahLst/>
            <a:cxnLst/>
            <a:rect l="l" t="t" r="r" b="b"/>
            <a:pathLst>
              <a:path w="802004" h="802004">
                <a:moveTo>
                  <a:pt x="0" y="400812"/>
                </a:moveTo>
                <a:lnTo>
                  <a:pt x="2696" y="354069"/>
                </a:lnTo>
                <a:lnTo>
                  <a:pt x="10585" y="308909"/>
                </a:lnTo>
                <a:lnTo>
                  <a:pt x="23366" y="265635"/>
                </a:lnTo>
                <a:lnTo>
                  <a:pt x="40739" y="224545"/>
                </a:lnTo>
                <a:lnTo>
                  <a:pt x="62401" y="185942"/>
                </a:lnTo>
                <a:lnTo>
                  <a:pt x="88054" y="150125"/>
                </a:lnTo>
                <a:lnTo>
                  <a:pt x="117395" y="117395"/>
                </a:lnTo>
                <a:lnTo>
                  <a:pt x="150125" y="88054"/>
                </a:lnTo>
                <a:lnTo>
                  <a:pt x="185942" y="62401"/>
                </a:lnTo>
                <a:lnTo>
                  <a:pt x="224545" y="40739"/>
                </a:lnTo>
                <a:lnTo>
                  <a:pt x="265635" y="23366"/>
                </a:lnTo>
                <a:lnTo>
                  <a:pt x="308909" y="10585"/>
                </a:lnTo>
                <a:lnTo>
                  <a:pt x="354069" y="2696"/>
                </a:lnTo>
                <a:lnTo>
                  <a:pt x="400812" y="0"/>
                </a:lnTo>
                <a:lnTo>
                  <a:pt x="447554" y="2696"/>
                </a:lnTo>
                <a:lnTo>
                  <a:pt x="492714" y="10585"/>
                </a:lnTo>
                <a:lnTo>
                  <a:pt x="535988" y="23366"/>
                </a:lnTo>
                <a:lnTo>
                  <a:pt x="577078" y="40739"/>
                </a:lnTo>
                <a:lnTo>
                  <a:pt x="615681" y="62401"/>
                </a:lnTo>
                <a:lnTo>
                  <a:pt x="651498" y="88054"/>
                </a:lnTo>
                <a:lnTo>
                  <a:pt x="684228" y="117395"/>
                </a:lnTo>
                <a:lnTo>
                  <a:pt x="713569" y="150125"/>
                </a:lnTo>
                <a:lnTo>
                  <a:pt x="739222" y="185942"/>
                </a:lnTo>
                <a:lnTo>
                  <a:pt x="760884" y="224545"/>
                </a:lnTo>
                <a:lnTo>
                  <a:pt x="778257" y="265635"/>
                </a:lnTo>
                <a:lnTo>
                  <a:pt x="791038" y="308909"/>
                </a:lnTo>
                <a:lnTo>
                  <a:pt x="798927" y="354069"/>
                </a:lnTo>
                <a:lnTo>
                  <a:pt x="801624" y="400812"/>
                </a:lnTo>
                <a:lnTo>
                  <a:pt x="798927" y="447554"/>
                </a:lnTo>
                <a:lnTo>
                  <a:pt x="791038" y="492714"/>
                </a:lnTo>
                <a:lnTo>
                  <a:pt x="778257" y="535988"/>
                </a:lnTo>
                <a:lnTo>
                  <a:pt x="760884" y="577078"/>
                </a:lnTo>
                <a:lnTo>
                  <a:pt x="739222" y="615681"/>
                </a:lnTo>
                <a:lnTo>
                  <a:pt x="713569" y="651498"/>
                </a:lnTo>
                <a:lnTo>
                  <a:pt x="684228" y="684228"/>
                </a:lnTo>
                <a:lnTo>
                  <a:pt x="651498" y="713569"/>
                </a:lnTo>
                <a:lnTo>
                  <a:pt x="615681" y="739222"/>
                </a:lnTo>
                <a:lnTo>
                  <a:pt x="577078" y="760884"/>
                </a:lnTo>
                <a:lnTo>
                  <a:pt x="535988" y="778257"/>
                </a:lnTo>
                <a:lnTo>
                  <a:pt x="492714" y="791038"/>
                </a:lnTo>
                <a:lnTo>
                  <a:pt x="447554" y="798927"/>
                </a:lnTo>
                <a:lnTo>
                  <a:pt x="400812" y="801624"/>
                </a:lnTo>
                <a:lnTo>
                  <a:pt x="354069" y="798927"/>
                </a:lnTo>
                <a:lnTo>
                  <a:pt x="308909" y="791038"/>
                </a:lnTo>
                <a:lnTo>
                  <a:pt x="265635" y="778257"/>
                </a:lnTo>
                <a:lnTo>
                  <a:pt x="224545" y="760884"/>
                </a:lnTo>
                <a:lnTo>
                  <a:pt x="185942" y="739222"/>
                </a:lnTo>
                <a:lnTo>
                  <a:pt x="150125" y="713569"/>
                </a:lnTo>
                <a:lnTo>
                  <a:pt x="117395" y="684228"/>
                </a:lnTo>
                <a:lnTo>
                  <a:pt x="88054" y="651498"/>
                </a:lnTo>
                <a:lnTo>
                  <a:pt x="62401" y="615681"/>
                </a:lnTo>
                <a:lnTo>
                  <a:pt x="40739" y="577078"/>
                </a:lnTo>
                <a:lnTo>
                  <a:pt x="23366" y="535988"/>
                </a:lnTo>
                <a:lnTo>
                  <a:pt x="10585" y="492714"/>
                </a:lnTo>
                <a:lnTo>
                  <a:pt x="2696" y="447554"/>
                </a:lnTo>
                <a:lnTo>
                  <a:pt x="0" y="400812"/>
                </a:lnTo>
                <a:close/>
              </a:path>
            </a:pathLst>
          </a:custGeom>
          <a:ln w="63500">
            <a:solidFill>
              <a:srgbClr val="E0BE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4240021" y="3561842"/>
            <a:ext cx="865124" cy="86360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1612646" y="2987294"/>
            <a:ext cx="865124" cy="865124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3322404" y="3923898"/>
            <a:ext cx="82952" cy="74318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3179878" y="3687300"/>
            <a:ext cx="368300" cy="260985"/>
          </a:xfrm>
          <a:custGeom>
            <a:avLst/>
            <a:gdLst/>
            <a:ahLst/>
            <a:cxnLst/>
            <a:rect l="l" t="t" r="r" b="b"/>
            <a:pathLst>
              <a:path w="368300" h="260985">
                <a:moveTo>
                  <a:pt x="339336" y="0"/>
                </a:moveTo>
                <a:lnTo>
                  <a:pt x="29410" y="0"/>
                </a:lnTo>
                <a:lnTo>
                  <a:pt x="17815" y="2380"/>
                </a:lnTo>
                <a:lnTo>
                  <a:pt x="8483" y="8810"/>
                </a:lnTo>
                <a:lnTo>
                  <a:pt x="2262" y="18226"/>
                </a:lnTo>
                <a:lnTo>
                  <a:pt x="0" y="29561"/>
                </a:lnTo>
                <a:lnTo>
                  <a:pt x="0" y="231289"/>
                </a:lnTo>
                <a:lnTo>
                  <a:pt x="2262" y="242948"/>
                </a:lnTo>
                <a:lnTo>
                  <a:pt x="8483" y="252332"/>
                </a:lnTo>
                <a:lnTo>
                  <a:pt x="17815" y="258588"/>
                </a:lnTo>
                <a:lnTo>
                  <a:pt x="29410" y="260863"/>
                </a:lnTo>
                <a:lnTo>
                  <a:pt x="339336" y="260863"/>
                </a:lnTo>
                <a:lnTo>
                  <a:pt x="350503" y="258588"/>
                </a:lnTo>
                <a:lnTo>
                  <a:pt x="359611" y="252332"/>
                </a:lnTo>
                <a:lnTo>
                  <a:pt x="365746" y="242948"/>
                </a:lnTo>
                <a:lnTo>
                  <a:pt x="366970" y="236597"/>
                </a:lnTo>
                <a:lnTo>
                  <a:pt x="26394" y="236597"/>
                </a:lnTo>
                <a:lnTo>
                  <a:pt x="24131" y="234322"/>
                </a:lnTo>
                <a:lnTo>
                  <a:pt x="24131" y="26541"/>
                </a:lnTo>
                <a:lnTo>
                  <a:pt x="26394" y="24263"/>
                </a:lnTo>
                <a:lnTo>
                  <a:pt x="366943" y="24263"/>
                </a:lnTo>
                <a:lnTo>
                  <a:pt x="365746" y="18226"/>
                </a:lnTo>
                <a:lnTo>
                  <a:pt x="359611" y="8810"/>
                </a:lnTo>
                <a:lnTo>
                  <a:pt x="350503" y="2380"/>
                </a:lnTo>
                <a:lnTo>
                  <a:pt x="339336" y="0"/>
                </a:lnTo>
                <a:close/>
              </a:path>
              <a:path w="368300" h="260985">
                <a:moveTo>
                  <a:pt x="366943" y="24263"/>
                </a:moveTo>
                <a:lnTo>
                  <a:pt x="341601" y="24263"/>
                </a:lnTo>
                <a:lnTo>
                  <a:pt x="343866" y="26541"/>
                </a:lnTo>
                <a:lnTo>
                  <a:pt x="343866" y="234322"/>
                </a:lnTo>
                <a:lnTo>
                  <a:pt x="341601" y="236597"/>
                </a:lnTo>
                <a:lnTo>
                  <a:pt x="366970" y="236597"/>
                </a:lnTo>
                <a:lnTo>
                  <a:pt x="367994" y="231289"/>
                </a:lnTo>
                <a:lnTo>
                  <a:pt x="367994" y="29561"/>
                </a:lnTo>
                <a:lnTo>
                  <a:pt x="366943" y="24263"/>
                </a:lnTo>
                <a:close/>
              </a:path>
            </a:pathLst>
          </a:custGeom>
          <a:solidFill>
            <a:srgbClr val="5454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3181386" y="3885980"/>
            <a:ext cx="365125" cy="21590"/>
          </a:xfrm>
          <a:custGeom>
            <a:avLst/>
            <a:gdLst/>
            <a:ahLst/>
            <a:cxnLst/>
            <a:rect l="l" t="t" r="r" b="b"/>
            <a:pathLst>
              <a:path w="365125" h="21589">
                <a:moveTo>
                  <a:pt x="360454" y="0"/>
                </a:moveTo>
                <a:lnTo>
                  <a:pt x="4524" y="0"/>
                </a:lnTo>
                <a:lnTo>
                  <a:pt x="0" y="5308"/>
                </a:lnTo>
                <a:lnTo>
                  <a:pt x="0" y="16685"/>
                </a:lnTo>
                <a:lnTo>
                  <a:pt x="4524" y="21233"/>
                </a:lnTo>
                <a:lnTo>
                  <a:pt x="360454" y="21233"/>
                </a:lnTo>
                <a:lnTo>
                  <a:pt x="364984" y="16685"/>
                </a:lnTo>
                <a:lnTo>
                  <a:pt x="364984" y="5308"/>
                </a:lnTo>
                <a:close/>
              </a:path>
            </a:pathLst>
          </a:custGeom>
          <a:solidFill>
            <a:srgbClr val="5454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3287716" y="3973948"/>
            <a:ext cx="153670" cy="25400"/>
          </a:xfrm>
          <a:custGeom>
            <a:avLst/>
            <a:gdLst/>
            <a:ahLst/>
            <a:cxnLst/>
            <a:rect l="l" t="t" r="r" b="b"/>
            <a:pathLst>
              <a:path w="153670" h="25400">
                <a:moveTo>
                  <a:pt x="147048" y="0"/>
                </a:moveTo>
                <a:lnTo>
                  <a:pt x="6031" y="0"/>
                </a:lnTo>
                <a:lnTo>
                  <a:pt x="0" y="5309"/>
                </a:lnTo>
                <a:lnTo>
                  <a:pt x="0" y="19718"/>
                </a:lnTo>
                <a:lnTo>
                  <a:pt x="6031" y="25026"/>
                </a:lnTo>
                <a:lnTo>
                  <a:pt x="147048" y="25026"/>
                </a:lnTo>
                <a:lnTo>
                  <a:pt x="153083" y="19718"/>
                </a:lnTo>
                <a:lnTo>
                  <a:pt x="153083" y="5309"/>
                </a:lnTo>
                <a:close/>
              </a:path>
            </a:pathLst>
          </a:custGeom>
          <a:solidFill>
            <a:srgbClr val="5454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7234275" y="3692988"/>
            <a:ext cx="269240" cy="243204"/>
          </a:xfrm>
          <a:custGeom>
            <a:avLst/>
            <a:gdLst/>
            <a:ahLst/>
            <a:cxnLst/>
            <a:rect l="l" t="t" r="r" b="b"/>
            <a:pathLst>
              <a:path w="269240" h="243204">
                <a:moveTo>
                  <a:pt x="269214" y="0"/>
                </a:moveTo>
                <a:lnTo>
                  <a:pt x="0" y="0"/>
                </a:lnTo>
                <a:lnTo>
                  <a:pt x="0" y="155568"/>
                </a:lnTo>
                <a:lnTo>
                  <a:pt x="185882" y="155568"/>
                </a:lnTo>
                <a:lnTo>
                  <a:pt x="185882" y="242940"/>
                </a:lnTo>
                <a:lnTo>
                  <a:pt x="226481" y="155568"/>
                </a:lnTo>
                <a:lnTo>
                  <a:pt x="269214" y="155568"/>
                </a:lnTo>
                <a:lnTo>
                  <a:pt x="26921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7234275" y="3692988"/>
            <a:ext cx="269240" cy="243204"/>
          </a:xfrm>
          <a:custGeom>
            <a:avLst/>
            <a:gdLst/>
            <a:ahLst/>
            <a:cxnLst/>
            <a:rect l="l" t="t" r="r" b="b"/>
            <a:pathLst>
              <a:path w="269240" h="243204">
                <a:moveTo>
                  <a:pt x="269214" y="0"/>
                </a:moveTo>
                <a:lnTo>
                  <a:pt x="269214" y="155568"/>
                </a:lnTo>
                <a:lnTo>
                  <a:pt x="226481" y="155568"/>
                </a:lnTo>
                <a:lnTo>
                  <a:pt x="185882" y="242940"/>
                </a:lnTo>
                <a:lnTo>
                  <a:pt x="185882" y="155568"/>
                </a:lnTo>
                <a:lnTo>
                  <a:pt x="0" y="155568"/>
                </a:lnTo>
                <a:lnTo>
                  <a:pt x="0" y="0"/>
                </a:lnTo>
                <a:lnTo>
                  <a:pt x="269214" y="0"/>
                </a:lnTo>
                <a:close/>
              </a:path>
            </a:pathLst>
          </a:custGeom>
          <a:ln w="17068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7086844" y="3754791"/>
            <a:ext cx="271780" cy="243204"/>
          </a:xfrm>
          <a:custGeom>
            <a:avLst/>
            <a:gdLst/>
            <a:ahLst/>
            <a:cxnLst/>
            <a:rect l="l" t="t" r="r" b="b"/>
            <a:pathLst>
              <a:path w="271779" h="243204">
                <a:moveTo>
                  <a:pt x="271354" y="0"/>
                </a:moveTo>
                <a:lnTo>
                  <a:pt x="0" y="0"/>
                </a:lnTo>
                <a:lnTo>
                  <a:pt x="0" y="155561"/>
                </a:lnTo>
                <a:lnTo>
                  <a:pt x="44869" y="155561"/>
                </a:lnTo>
                <a:lnTo>
                  <a:pt x="89741" y="242937"/>
                </a:lnTo>
                <a:lnTo>
                  <a:pt x="85465" y="155561"/>
                </a:lnTo>
                <a:lnTo>
                  <a:pt x="271354" y="155561"/>
                </a:lnTo>
                <a:lnTo>
                  <a:pt x="27135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7086844" y="3754791"/>
            <a:ext cx="271780" cy="243204"/>
          </a:xfrm>
          <a:custGeom>
            <a:avLst/>
            <a:gdLst/>
            <a:ahLst/>
            <a:cxnLst/>
            <a:rect l="l" t="t" r="r" b="b"/>
            <a:pathLst>
              <a:path w="271779" h="243204">
                <a:moveTo>
                  <a:pt x="0" y="0"/>
                </a:moveTo>
                <a:lnTo>
                  <a:pt x="0" y="155561"/>
                </a:lnTo>
                <a:lnTo>
                  <a:pt x="44869" y="155561"/>
                </a:lnTo>
                <a:lnTo>
                  <a:pt x="89741" y="242937"/>
                </a:lnTo>
                <a:lnTo>
                  <a:pt x="85465" y="155561"/>
                </a:lnTo>
                <a:lnTo>
                  <a:pt x="271354" y="155561"/>
                </a:lnTo>
                <a:lnTo>
                  <a:pt x="271354" y="0"/>
                </a:lnTo>
                <a:lnTo>
                  <a:pt x="0" y="0"/>
                </a:lnTo>
                <a:close/>
              </a:path>
            </a:pathLst>
          </a:custGeom>
          <a:ln w="17068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8483726" y="3274709"/>
            <a:ext cx="300355" cy="185420"/>
          </a:xfrm>
          <a:custGeom>
            <a:avLst/>
            <a:gdLst/>
            <a:ahLst/>
            <a:cxnLst/>
            <a:rect l="l" t="t" r="r" b="b"/>
            <a:pathLst>
              <a:path w="300354" h="185420">
                <a:moveTo>
                  <a:pt x="299791" y="0"/>
                </a:moveTo>
                <a:lnTo>
                  <a:pt x="0" y="0"/>
                </a:lnTo>
                <a:lnTo>
                  <a:pt x="0" y="185204"/>
                </a:lnTo>
                <a:lnTo>
                  <a:pt x="299791" y="185204"/>
                </a:lnTo>
                <a:lnTo>
                  <a:pt x="29979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8474132" y="3265089"/>
            <a:ext cx="319405" cy="204470"/>
          </a:xfrm>
          <a:custGeom>
            <a:avLst/>
            <a:gdLst/>
            <a:ahLst/>
            <a:cxnLst/>
            <a:rect l="l" t="t" r="r" b="b"/>
            <a:pathLst>
              <a:path w="319404" h="204470">
                <a:moveTo>
                  <a:pt x="309382" y="0"/>
                </a:moveTo>
                <a:lnTo>
                  <a:pt x="9593" y="0"/>
                </a:lnTo>
                <a:lnTo>
                  <a:pt x="0" y="9619"/>
                </a:lnTo>
                <a:lnTo>
                  <a:pt x="0" y="194823"/>
                </a:lnTo>
                <a:lnTo>
                  <a:pt x="9593" y="204442"/>
                </a:lnTo>
                <a:lnTo>
                  <a:pt x="309382" y="204442"/>
                </a:lnTo>
                <a:lnTo>
                  <a:pt x="318974" y="194823"/>
                </a:lnTo>
                <a:lnTo>
                  <a:pt x="19186" y="194823"/>
                </a:lnTo>
                <a:lnTo>
                  <a:pt x="9593" y="185204"/>
                </a:lnTo>
                <a:lnTo>
                  <a:pt x="19186" y="185204"/>
                </a:lnTo>
                <a:lnTo>
                  <a:pt x="19186" y="19246"/>
                </a:lnTo>
                <a:lnTo>
                  <a:pt x="9593" y="19246"/>
                </a:lnTo>
                <a:lnTo>
                  <a:pt x="19186" y="9619"/>
                </a:lnTo>
                <a:lnTo>
                  <a:pt x="318974" y="9619"/>
                </a:lnTo>
                <a:lnTo>
                  <a:pt x="309382" y="0"/>
                </a:lnTo>
                <a:close/>
              </a:path>
              <a:path w="319404" h="204470">
                <a:moveTo>
                  <a:pt x="19186" y="185204"/>
                </a:moveTo>
                <a:lnTo>
                  <a:pt x="9593" y="185204"/>
                </a:lnTo>
                <a:lnTo>
                  <a:pt x="19186" y="194823"/>
                </a:lnTo>
                <a:lnTo>
                  <a:pt x="19186" y="185204"/>
                </a:lnTo>
                <a:close/>
              </a:path>
              <a:path w="319404" h="204470">
                <a:moveTo>
                  <a:pt x="299791" y="185204"/>
                </a:moveTo>
                <a:lnTo>
                  <a:pt x="19186" y="185204"/>
                </a:lnTo>
                <a:lnTo>
                  <a:pt x="19186" y="194823"/>
                </a:lnTo>
                <a:lnTo>
                  <a:pt x="299791" y="194823"/>
                </a:lnTo>
                <a:lnTo>
                  <a:pt x="299791" y="185204"/>
                </a:lnTo>
                <a:close/>
              </a:path>
              <a:path w="319404" h="204470">
                <a:moveTo>
                  <a:pt x="299791" y="9619"/>
                </a:moveTo>
                <a:lnTo>
                  <a:pt x="299791" y="194823"/>
                </a:lnTo>
                <a:lnTo>
                  <a:pt x="309382" y="185204"/>
                </a:lnTo>
                <a:lnTo>
                  <a:pt x="318974" y="185204"/>
                </a:lnTo>
                <a:lnTo>
                  <a:pt x="318974" y="19246"/>
                </a:lnTo>
                <a:lnTo>
                  <a:pt x="309382" y="19246"/>
                </a:lnTo>
                <a:lnTo>
                  <a:pt x="299791" y="9619"/>
                </a:lnTo>
                <a:close/>
              </a:path>
              <a:path w="319404" h="204470">
                <a:moveTo>
                  <a:pt x="318974" y="185204"/>
                </a:moveTo>
                <a:lnTo>
                  <a:pt x="309382" y="185204"/>
                </a:lnTo>
                <a:lnTo>
                  <a:pt x="299791" y="194823"/>
                </a:lnTo>
                <a:lnTo>
                  <a:pt x="318974" y="194823"/>
                </a:lnTo>
                <a:lnTo>
                  <a:pt x="318974" y="185204"/>
                </a:lnTo>
                <a:close/>
              </a:path>
              <a:path w="319404" h="204470">
                <a:moveTo>
                  <a:pt x="19186" y="9619"/>
                </a:moveTo>
                <a:lnTo>
                  <a:pt x="9593" y="19246"/>
                </a:lnTo>
                <a:lnTo>
                  <a:pt x="19186" y="19246"/>
                </a:lnTo>
                <a:lnTo>
                  <a:pt x="19186" y="9619"/>
                </a:lnTo>
                <a:close/>
              </a:path>
              <a:path w="319404" h="204470">
                <a:moveTo>
                  <a:pt x="299791" y="9619"/>
                </a:moveTo>
                <a:lnTo>
                  <a:pt x="19186" y="9619"/>
                </a:lnTo>
                <a:lnTo>
                  <a:pt x="19186" y="19246"/>
                </a:lnTo>
                <a:lnTo>
                  <a:pt x="299791" y="19246"/>
                </a:lnTo>
                <a:lnTo>
                  <a:pt x="299791" y="9619"/>
                </a:lnTo>
                <a:close/>
              </a:path>
              <a:path w="319404" h="204470">
                <a:moveTo>
                  <a:pt x="318974" y="9619"/>
                </a:moveTo>
                <a:lnTo>
                  <a:pt x="299791" y="9619"/>
                </a:lnTo>
                <a:lnTo>
                  <a:pt x="309382" y="19246"/>
                </a:lnTo>
                <a:lnTo>
                  <a:pt x="318974" y="19246"/>
                </a:lnTo>
                <a:lnTo>
                  <a:pt x="318974" y="9619"/>
                </a:lnTo>
                <a:close/>
              </a:path>
            </a:pathLst>
          </a:custGeom>
          <a:solidFill>
            <a:srgbClr val="3333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8483726" y="3274709"/>
            <a:ext cx="300355" cy="185420"/>
          </a:xfrm>
          <a:custGeom>
            <a:avLst/>
            <a:gdLst/>
            <a:ahLst/>
            <a:cxnLst/>
            <a:rect l="l" t="t" r="r" b="b"/>
            <a:pathLst>
              <a:path w="300354" h="185420">
                <a:moveTo>
                  <a:pt x="0" y="185204"/>
                </a:moveTo>
                <a:lnTo>
                  <a:pt x="299791" y="185204"/>
                </a:lnTo>
                <a:lnTo>
                  <a:pt x="299791" y="0"/>
                </a:lnTo>
                <a:lnTo>
                  <a:pt x="0" y="0"/>
                </a:lnTo>
                <a:lnTo>
                  <a:pt x="0" y="185204"/>
                </a:lnTo>
                <a:close/>
              </a:path>
            </a:pathLst>
          </a:custGeom>
          <a:ln w="19226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8457343" y="3265094"/>
            <a:ext cx="353060" cy="19685"/>
          </a:xfrm>
          <a:custGeom>
            <a:avLst/>
            <a:gdLst/>
            <a:ahLst/>
            <a:cxnLst/>
            <a:rect l="l" t="t" r="r" b="b"/>
            <a:pathLst>
              <a:path w="353059" h="19685">
                <a:moveTo>
                  <a:pt x="352558" y="0"/>
                </a:moveTo>
                <a:lnTo>
                  <a:pt x="0" y="0"/>
                </a:lnTo>
                <a:lnTo>
                  <a:pt x="0" y="19242"/>
                </a:lnTo>
                <a:lnTo>
                  <a:pt x="352558" y="19242"/>
                </a:lnTo>
                <a:lnTo>
                  <a:pt x="352558" y="0"/>
                </a:lnTo>
                <a:close/>
              </a:path>
            </a:pathLst>
          </a:custGeom>
          <a:solidFill>
            <a:srgbClr val="3333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8457344" y="3265088"/>
            <a:ext cx="353060" cy="19685"/>
          </a:xfrm>
          <a:custGeom>
            <a:avLst/>
            <a:gdLst/>
            <a:ahLst/>
            <a:cxnLst/>
            <a:rect l="l" t="t" r="r" b="b"/>
            <a:pathLst>
              <a:path w="353059" h="19685">
                <a:moveTo>
                  <a:pt x="0" y="19242"/>
                </a:moveTo>
                <a:lnTo>
                  <a:pt x="352558" y="19242"/>
                </a:lnTo>
                <a:lnTo>
                  <a:pt x="352558" y="0"/>
                </a:lnTo>
                <a:lnTo>
                  <a:pt x="0" y="0"/>
                </a:lnTo>
                <a:lnTo>
                  <a:pt x="0" y="19242"/>
                </a:lnTo>
                <a:close/>
              </a:path>
            </a:pathLst>
          </a:custGeom>
          <a:solidFill>
            <a:srgbClr val="3333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8632421" y="3216983"/>
            <a:ext cx="0" cy="57785"/>
          </a:xfrm>
          <a:custGeom>
            <a:avLst/>
            <a:gdLst/>
            <a:ahLst/>
            <a:cxnLst/>
            <a:rect l="l" t="t" r="r" b="b"/>
            <a:pathLst>
              <a:path h="57785">
                <a:moveTo>
                  <a:pt x="0" y="0"/>
                </a:moveTo>
                <a:lnTo>
                  <a:pt x="0" y="57725"/>
                </a:lnTo>
              </a:path>
            </a:pathLst>
          </a:custGeom>
          <a:ln w="19193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8555666" y="3459912"/>
            <a:ext cx="153508" cy="185184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8519678" y="3313198"/>
            <a:ext cx="223089" cy="113040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4463796" y="4799076"/>
            <a:ext cx="167640" cy="143510"/>
          </a:xfrm>
          <a:custGeom>
            <a:avLst/>
            <a:gdLst/>
            <a:ahLst/>
            <a:cxnLst/>
            <a:rect l="l" t="t" r="r" b="b"/>
            <a:pathLst>
              <a:path w="167639" h="143510">
                <a:moveTo>
                  <a:pt x="167639" y="0"/>
                </a:moveTo>
                <a:lnTo>
                  <a:pt x="0" y="0"/>
                </a:lnTo>
                <a:lnTo>
                  <a:pt x="83819" y="143256"/>
                </a:lnTo>
                <a:lnTo>
                  <a:pt x="167639" y="0"/>
                </a:lnTo>
                <a:close/>
              </a:path>
            </a:pathLst>
          </a:custGeom>
          <a:solidFill>
            <a:srgbClr val="DED3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6060947" y="4794504"/>
            <a:ext cx="166370" cy="144780"/>
          </a:xfrm>
          <a:custGeom>
            <a:avLst/>
            <a:gdLst/>
            <a:ahLst/>
            <a:cxnLst/>
            <a:rect l="l" t="t" r="r" b="b"/>
            <a:pathLst>
              <a:path w="166370" h="144779">
                <a:moveTo>
                  <a:pt x="166115" y="0"/>
                </a:moveTo>
                <a:lnTo>
                  <a:pt x="0" y="0"/>
                </a:lnTo>
                <a:lnTo>
                  <a:pt x="83057" y="144780"/>
                </a:lnTo>
                <a:lnTo>
                  <a:pt x="166115" y="0"/>
                </a:lnTo>
                <a:close/>
              </a:path>
            </a:pathLst>
          </a:custGeom>
          <a:solidFill>
            <a:srgbClr val="DFC5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7656576" y="4799076"/>
            <a:ext cx="167640" cy="143510"/>
          </a:xfrm>
          <a:custGeom>
            <a:avLst/>
            <a:gdLst/>
            <a:ahLst/>
            <a:cxnLst/>
            <a:rect l="l" t="t" r="r" b="b"/>
            <a:pathLst>
              <a:path w="167640" h="143510">
                <a:moveTo>
                  <a:pt x="167640" y="0"/>
                </a:moveTo>
                <a:lnTo>
                  <a:pt x="0" y="0"/>
                </a:lnTo>
                <a:lnTo>
                  <a:pt x="83820" y="143256"/>
                </a:lnTo>
                <a:lnTo>
                  <a:pt x="167640" y="0"/>
                </a:lnTo>
                <a:close/>
              </a:path>
            </a:pathLst>
          </a:custGeom>
          <a:solidFill>
            <a:srgbClr val="D4BA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9253728" y="4799076"/>
            <a:ext cx="167640" cy="143510"/>
          </a:xfrm>
          <a:custGeom>
            <a:avLst/>
            <a:gdLst/>
            <a:ahLst/>
            <a:cxnLst/>
            <a:rect l="l" t="t" r="r" b="b"/>
            <a:pathLst>
              <a:path w="167640" h="143510">
                <a:moveTo>
                  <a:pt x="167640" y="0"/>
                </a:moveTo>
                <a:lnTo>
                  <a:pt x="0" y="0"/>
                </a:lnTo>
                <a:lnTo>
                  <a:pt x="83820" y="143256"/>
                </a:lnTo>
                <a:lnTo>
                  <a:pt x="167640" y="0"/>
                </a:lnTo>
                <a:close/>
              </a:path>
            </a:pathLst>
          </a:custGeom>
          <a:solidFill>
            <a:srgbClr val="DCC5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2868167" y="4799076"/>
            <a:ext cx="166370" cy="143510"/>
          </a:xfrm>
          <a:custGeom>
            <a:avLst/>
            <a:gdLst/>
            <a:ahLst/>
            <a:cxnLst/>
            <a:rect l="l" t="t" r="r" b="b"/>
            <a:pathLst>
              <a:path w="166369" h="143510">
                <a:moveTo>
                  <a:pt x="166115" y="0"/>
                </a:moveTo>
                <a:lnTo>
                  <a:pt x="0" y="0"/>
                </a:lnTo>
                <a:lnTo>
                  <a:pt x="83057" y="143256"/>
                </a:lnTo>
                <a:lnTo>
                  <a:pt x="166115" y="0"/>
                </a:lnTo>
                <a:close/>
              </a:path>
            </a:pathLst>
          </a:custGeom>
          <a:solidFill>
            <a:srgbClr val="B8AC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1271016" y="4799076"/>
            <a:ext cx="167640" cy="143510"/>
          </a:xfrm>
          <a:custGeom>
            <a:avLst/>
            <a:gdLst/>
            <a:ahLst/>
            <a:cxnLst/>
            <a:rect l="l" t="t" r="r" b="b"/>
            <a:pathLst>
              <a:path w="167640" h="143510">
                <a:moveTo>
                  <a:pt x="167640" y="0"/>
                </a:moveTo>
                <a:lnTo>
                  <a:pt x="0" y="0"/>
                </a:lnTo>
                <a:lnTo>
                  <a:pt x="83820" y="143256"/>
                </a:lnTo>
                <a:lnTo>
                  <a:pt x="167640" y="0"/>
                </a:lnTo>
                <a:close/>
              </a:path>
            </a:pathLst>
          </a:custGeom>
          <a:solidFill>
            <a:srgbClr val="E0BE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269747" y="856488"/>
            <a:ext cx="1757680" cy="180340"/>
          </a:xfrm>
          <a:custGeom>
            <a:avLst/>
            <a:gdLst/>
            <a:ahLst/>
            <a:cxnLst/>
            <a:rect l="l" t="t" r="r" b="b"/>
            <a:pathLst>
              <a:path w="1757680" h="180340">
                <a:moveTo>
                  <a:pt x="1757172" y="0"/>
                </a:moveTo>
                <a:lnTo>
                  <a:pt x="0" y="0"/>
                </a:lnTo>
                <a:lnTo>
                  <a:pt x="0" y="179831"/>
                </a:lnTo>
                <a:lnTo>
                  <a:pt x="1757172" y="179831"/>
                </a:lnTo>
                <a:lnTo>
                  <a:pt x="175717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 txBox="1">
            <a:spLocks noGrp="1"/>
          </p:cNvSpPr>
          <p:nvPr>
            <p:ph type="title"/>
          </p:nvPr>
        </p:nvSpPr>
        <p:spPr>
          <a:xfrm>
            <a:off x="410972" y="685291"/>
            <a:ext cx="152082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제 안 개</a:t>
            </a:r>
            <a:r>
              <a:rPr spc="575" dirty="0"/>
              <a:t> </a:t>
            </a:r>
            <a:r>
              <a:rPr spc="-5" dirty="0"/>
              <a:t>요</a:t>
            </a:r>
          </a:p>
        </p:txBody>
      </p:sp>
      <p:sp>
        <p:nvSpPr>
          <p:cNvPr id="143" name="object 143"/>
          <p:cNvSpPr txBox="1"/>
          <p:nvPr/>
        </p:nvSpPr>
        <p:spPr>
          <a:xfrm>
            <a:off x="410972" y="266191"/>
            <a:ext cx="42481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145" dirty="0">
                <a:latin typeface="맑은 고딕"/>
                <a:cs typeface="맑은 고딕"/>
              </a:rPr>
              <a:t>01</a:t>
            </a:r>
            <a:r>
              <a:rPr sz="2200" b="1" spc="-475" dirty="0">
                <a:latin typeface="맑은 고딕"/>
                <a:cs typeface="맑은 고딕"/>
              </a:rPr>
              <a:t> </a:t>
            </a:r>
            <a:endParaRPr sz="2200">
              <a:latin typeface="맑은 고딕"/>
              <a:cs typeface="맑은 고딕"/>
            </a:endParaRPr>
          </a:p>
        </p:txBody>
      </p:sp>
      <p:sp>
        <p:nvSpPr>
          <p:cNvPr id="144" name="object 144"/>
          <p:cNvSpPr/>
          <p:nvPr/>
        </p:nvSpPr>
        <p:spPr>
          <a:xfrm>
            <a:off x="3818890" y="2685034"/>
            <a:ext cx="2167509" cy="336803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5789676" y="2685034"/>
            <a:ext cx="1445132" cy="336803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3488435" y="2699004"/>
            <a:ext cx="0" cy="294640"/>
          </a:xfrm>
          <a:custGeom>
            <a:avLst/>
            <a:gdLst/>
            <a:ahLst/>
            <a:cxnLst/>
            <a:rect l="l" t="t" r="r" b="b"/>
            <a:pathLst>
              <a:path h="294639">
                <a:moveTo>
                  <a:pt x="0" y="0"/>
                </a:moveTo>
                <a:lnTo>
                  <a:pt x="0" y="294259"/>
                </a:lnTo>
              </a:path>
            </a:pathLst>
          </a:custGeom>
          <a:ln w="57150">
            <a:solidFill>
              <a:srgbClr val="9F94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7146035" y="2699004"/>
            <a:ext cx="0" cy="294640"/>
          </a:xfrm>
          <a:custGeom>
            <a:avLst/>
            <a:gdLst/>
            <a:ahLst/>
            <a:cxnLst/>
            <a:rect l="l" t="t" r="r" b="b"/>
            <a:pathLst>
              <a:path h="294639">
                <a:moveTo>
                  <a:pt x="0" y="0"/>
                </a:moveTo>
                <a:lnTo>
                  <a:pt x="0" y="294259"/>
                </a:lnTo>
              </a:path>
            </a:pathLst>
          </a:custGeom>
          <a:ln w="57150">
            <a:solidFill>
              <a:srgbClr val="9F94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57730821-4296-1D20-2D2F-5EBD3107AD7E}"/>
              </a:ext>
            </a:extLst>
          </p:cNvPr>
          <p:cNvSpPr txBox="1"/>
          <p:nvPr/>
        </p:nvSpPr>
        <p:spPr>
          <a:xfrm>
            <a:off x="2405444" y="1530706"/>
            <a:ext cx="702195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300" dirty="0" err="1">
                <a:solidFill>
                  <a:srgbClr val="604A42"/>
                </a:solidFill>
              </a:rPr>
              <a:t>스터디큐브의</a:t>
            </a:r>
            <a:r>
              <a:rPr lang="ko-KR" altLang="en-US" sz="1300" dirty="0">
                <a:solidFill>
                  <a:srgbClr val="604A42"/>
                </a:solidFill>
              </a:rPr>
              <a:t> </a:t>
            </a:r>
            <a:r>
              <a:rPr lang="ko-KR" altLang="en-US" sz="1300" dirty="0" err="1">
                <a:solidFill>
                  <a:srgbClr val="604A42"/>
                </a:solidFill>
              </a:rPr>
              <a:t>스터디카페</a:t>
            </a:r>
            <a:r>
              <a:rPr lang="ko-KR" altLang="en-US" sz="1300" dirty="0">
                <a:solidFill>
                  <a:srgbClr val="604A42"/>
                </a:solidFill>
              </a:rPr>
              <a:t> 솔루션은 매장 별 운영 상황에 맞는 세부 기능을 설정하실 수 있으며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C6E51C99-5D64-62BB-383E-DB5F0429A70F}"/>
              </a:ext>
            </a:extLst>
          </p:cNvPr>
          <p:cNvSpPr txBox="1"/>
          <p:nvPr/>
        </p:nvSpPr>
        <p:spPr>
          <a:xfrm>
            <a:off x="2405444" y="1790395"/>
            <a:ext cx="725144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300" dirty="0">
                <a:solidFill>
                  <a:srgbClr val="604A42"/>
                </a:solidFill>
              </a:rPr>
              <a:t>전자식 사물함</a:t>
            </a:r>
            <a:r>
              <a:rPr lang="en-US" altLang="ko-KR" sz="1300" dirty="0">
                <a:solidFill>
                  <a:srgbClr val="604A42"/>
                </a:solidFill>
              </a:rPr>
              <a:t>, </a:t>
            </a:r>
            <a:r>
              <a:rPr lang="ko-KR" altLang="en-US" sz="1300" dirty="0">
                <a:solidFill>
                  <a:srgbClr val="604A42"/>
                </a:solidFill>
              </a:rPr>
              <a:t>출입통제</a:t>
            </a:r>
            <a:r>
              <a:rPr lang="en-US" altLang="ko-KR" sz="1300" dirty="0">
                <a:solidFill>
                  <a:srgbClr val="604A42"/>
                </a:solidFill>
              </a:rPr>
              <a:t>, </a:t>
            </a:r>
            <a:r>
              <a:rPr lang="ko-KR" altLang="en-US" sz="1300" dirty="0">
                <a:solidFill>
                  <a:srgbClr val="604A42"/>
                </a:solidFill>
              </a:rPr>
              <a:t>전원관리</a:t>
            </a:r>
            <a:r>
              <a:rPr lang="en-US" altLang="ko-KR" sz="1300" dirty="0">
                <a:solidFill>
                  <a:srgbClr val="604A42"/>
                </a:solidFill>
              </a:rPr>
              <a:t>, </a:t>
            </a:r>
            <a:r>
              <a:rPr lang="ko-KR" altLang="en-US" sz="1300" dirty="0">
                <a:solidFill>
                  <a:srgbClr val="604A42"/>
                </a:solidFill>
              </a:rPr>
              <a:t>어플 연동 등 안정적인 </a:t>
            </a:r>
            <a:r>
              <a:rPr lang="en-US" altLang="ko-KR" sz="1300" dirty="0">
                <a:solidFill>
                  <a:srgbClr val="604A42"/>
                </a:solidFill>
              </a:rPr>
              <a:t>24</a:t>
            </a:r>
            <a:r>
              <a:rPr lang="ko-KR" altLang="en-US" sz="1300" dirty="0">
                <a:solidFill>
                  <a:srgbClr val="604A42"/>
                </a:solidFill>
              </a:rPr>
              <a:t>시간 무인 운영 솔루션을 제공합니다</a:t>
            </a:r>
            <a:r>
              <a:rPr lang="en-US" altLang="ko-KR" sz="1300" dirty="0">
                <a:solidFill>
                  <a:srgbClr val="604A42"/>
                </a:solidFill>
              </a:rPr>
              <a:t>.</a:t>
            </a:r>
            <a:endParaRPr lang="ko-KR" altLang="en-US" sz="1300" dirty="0">
              <a:solidFill>
                <a:srgbClr val="604A42"/>
              </a:solidFill>
            </a:endParaRP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85F67A53-4E35-C45D-7D20-B91F5CDE5ECA}"/>
              </a:ext>
            </a:extLst>
          </p:cNvPr>
          <p:cNvSpPr txBox="1"/>
          <p:nvPr/>
        </p:nvSpPr>
        <p:spPr>
          <a:xfrm>
            <a:off x="5637396" y="5665731"/>
            <a:ext cx="109011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50" dirty="0">
                <a:solidFill>
                  <a:srgbClr val="000000"/>
                </a:solidFill>
              </a:rPr>
              <a:t>전자식 사물함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2E1B0B5E-7582-4E6D-7953-A0AF22F6F173}"/>
              </a:ext>
            </a:extLst>
          </p:cNvPr>
          <p:cNvSpPr txBox="1"/>
          <p:nvPr/>
        </p:nvSpPr>
        <p:spPr>
          <a:xfrm>
            <a:off x="5595135" y="5919647"/>
            <a:ext cx="109011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50" dirty="0">
                <a:solidFill>
                  <a:srgbClr val="000000"/>
                </a:solidFill>
              </a:rPr>
              <a:t>출입통제</a:t>
            </a:r>
            <a:r>
              <a:rPr lang="en-US" altLang="ko-KR" sz="1050" dirty="0">
                <a:solidFill>
                  <a:srgbClr val="000000"/>
                </a:solidFill>
              </a:rPr>
              <a:t>, </a:t>
            </a:r>
            <a:r>
              <a:rPr lang="ko-KR" altLang="en-US" sz="1050" dirty="0">
                <a:solidFill>
                  <a:srgbClr val="000000"/>
                </a:solidFill>
              </a:rPr>
              <a:t>전원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DEA7634A-8985-2119-F055-3C54A9CA4F51}"/>
              </a:ext>
            </a:extLst>
          </p:cNvPr>
          <p:cNvSpPr txBox="1"/>
          <p:nvPr/>
        </p:nvSpPr>
        <p:spPr>
          <a:xfrm>
            <a:off x="5533136" y="6185754"/>
            <a:ext cx="12986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50" dirty="0">
                <a:solidFill>
                  <a:srgbClr val="000000"/>
                </a:solidFill>
              </a:rPr>
              <a:t>제어 등</a:t>
            </a:r>
            <a:r>
              <a:rPr lang="en-US" altLang="ko-KR" sz="1050" dirty="0">
                <a:solidFill>
                  <a:srgbClr val="000000"/>
                </a:solidFill>
              </a:rPr>
              <a:t> </a:t>
            </a:r>
            <a:r>
              <a:rPr lang="ko-KR" altLang="en-US" sz="1050" dirty="0">
                <a:solidFill>
                  <a:srgbClr val="000000"/>
                </a:solidFill>
              </a:rPr>
              <a:t>각종 확장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F33DE484-A72A-BD66-8D36-89F94A0BE87A}"/>
              </a:ext>
            </a:extLst>
          </p:cNvPr>
          <p:cNvSpPr txBox="1"/>
          <p:nvPr/>
        </p:nvSpPr>
        <p:spPr>
          <a:xfrm>
            <a:off x="5494687" y="6451861"/>
            <a:ext cx="12986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50" dirty="0">
                <a:solidFill>
                  <a:srgbClr val="000000"/>
                </a:solidFill>
              </a:rPr>
              <a:t>기능을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C14CB811-F729-EE9F-45DD-58D0CB3E2092}"/>
              </a:ext>
            </a:extLst>
          </p:cNvPr>
          <p:cNvSpPr txBox="1"/>
          <p:nvPr/>
        </p:nvSpPr>
        <p:spPr>
          <a:xfrm>
            <a:off x="5516815" y="6702856"/>
            <a:ext cx="12986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50" dirty="0">
                <a:solidFill>
                  <a:srgbClr val="000000"/>
                </a:solidFill>
              </a:rPr>
              <a:t>제공합니다</a:t>
            </a:r>
            <a:r>
              <a:rPr lang="en-US" altLang="ko-KR" sz="1050" dirty="0">
                <a:solidFill>
                  <a:srgbClr val="000000"/>
                </a:solidFill>
              </a:rPr>
              <a:t>.</a:t>
            </a:r>
            <a:endParaRPr lang="ko-KR" altLang="en-US" sz="1050" dirty="0">
              <a:solidFill>
                <a:srgbClr val="000000"/>
              </a:solidFill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978F67B6-57BF-2265-9BD5-B2A8C274066A}"/>
              </a:ext>
            </a:extLst>
          </p:cNvPr>
          <p:cNvSpPr txBox="1"/>
          <p:nvPr/>
        </p:nvSpPr>
        <p:spPr>
          <a:xfrm>
            <a:off x="681226" y="5665731"/>
            <a:ext cx="134429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50" dirty="0">
                <a:solidFill>
                  <a:srgbClr val="000000"/>
                </a:solidFill>
              </a:rPr>
              <a:t>운영 인력 없이</a:t>
            </a:r>
            <a:endParaRPr lang="en-US" altLang="ko-KR" sz="1050" dirty="0">
              <a:solidFill>
                <a:srgbClr val="000000"/>
              </a:solidFill>
            </a:endParaRP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D91390FE-AF63-76CB-EFAE-F0A8F1062F02}"/>
              </a:ext>
            </a:extLst>
          </p:cNvPr>
          <p:cNvSpPr txBox="1"/>
          <p:nvPr/>
        </p:nvSpPr>
        <p:spPr>
          <a:xfrm>
            <a:off x="681225" y="5915912"/>
            <a:ext cx="134429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dirty="0">
                <a:solidFill>
                  <a:srgbClr val="000000"/>
                </a:solidFill>
                <a:latin typeface="+mn-ea"/>
              </a:rPr>
              <a:t>24</a:t>
            </a:r>
            <a:r>
              <a:rPr lang="ko-KR" altLang="en-US" sz="1050" dirty="0">
                <a:solidFill>
                  <a:srgbClr val="000000"/>
                </a:solidFill>
              </a:rPr>
              <a:t>시 무인으로</a:t>
            </a:r>
            <a:endParaRPr lang="en-US" altLang="ko-KR" sz="1050" dirty="0">
              <a:solidFill>
                <a:srgbClr val="000000"/>
              </a:solidFill>
            </a:endParaRP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7B3062B2-3D37-84A9-973B-1854E4009C6D}"/>
              </a:ext>
            </a:extLst>
          </p:cNvPr>
          <p:cNvSpPr txBox="1"/>
          <p:nvPr/>
        </p:nvSpPr>
        <p:spPr>
          <a:xfrm>
            <a:off x="681225" y="6182833"/>
            <a:ext cx="134429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50" dirty="0">
                <a:solidFill>
                  <a:srgbClr val="000000"/>
                </a:solidFill>
              </a:rPr>
              <a:t>운영할 수</a:t>
            </a:r>
            <a:endParaRPr lang="en-US" altLang="ko-KR" sz="1050" dirty="0">
              <a:solidFill>
                <a:srgbClr val="000000"/>
              </a:solidFill>
            </a:endParaRP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677DEE54-7DB0-365C-4D38-A9FA5D29E10B}"/>
              </a:ext>
            </a:extLst>
          </p:cNvPr>
          <p:cNvSpPr txBox="1"/>
          <p:nvPr/>
        </p:nvSpPr>
        <p:spPr>
          <a:xfrm>
            <a:off x="672527" y="6448943"/>
            <a:ext cx="134429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50" dirty="0">
                <a:solidFill>
                  <a:srgbClr val="000000"/>
                </a:solidFill>
              </a:rPr>
              <a:t>있습니다</a:t>
            </a:r>
            <a:r>
              <a:rPr lang="en-US" altLang="ko-KR" sz="105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73CB7F69-E1BC-D9EA-7995-7D3E47BE88A8}"/>
              </a:ext>
            </a:extLst>
          </p:cNvPr>
          <p:cNvSpPr txBox="1"/>
          <p:nvPr/>
        </p:nvSpPr>
        <p:spPr>
          <a:xfrm>
            <a:off x="2274632" y="5665731"/>
            <a:ext cx="134429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50" dirty="0">
                <a:solidFill>
                  <a:srgbClr val="000000"/>
                </a:solidFill>
              </a:rPr>
              <a:t>관리자</a:t>
            </a:r>
            <a:endParaRPr lang="en-US" altLang="ko-KR" sz="1050" dirty="0">
              <a:solidFill>
                <a:srgbClr val="000000"/>
              </a:solidFill>
            </a:endParaRP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C2BA05F4-E393-5878-5968-17E2C0D1B04C}"/>
              </a:ext>
            </a:extLst>
          </p:cNvPr>
          <p:cNvSpPr txBox="1"/>
          <p:nvPr/>
        </p:nvSpPr>
        <p:spPr>
          <a:xfrm>
            <a:off x="2274632" y="5921375"/>
            <a:ext cx="134429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50" dirty="0">
                <a:solidFill>
                  <a:srgbClr val="000000"/>
                </a:solidFill>
              </a:rPr>
              <a:t>프로그램으로</a:t>
            </a:r>
            <a:endParaRPr lang="en-US" altLang="ko-KR" sz="1050" dirty="0">
              <a:solidFill>
                <a:srgbClr val="000000"/>
              </a:solidFill>
            </a:endParaRP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6884CEDA-6434-A658-F32F-60137B829449}"/>
              </a:ext>
            </a:extLst>
          </p:cNvPr>
          <p:cNvSpPr txBox="1"/>
          <p:nvPr/>
        </p:nvSpPr>
        <p:spPr>
          <a:xfrm>
            <a:off x="2287873" y="6178218"/>
            <a:ext cx="134429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50" dirty="0">
                <a:solidFill>
                  <a:srgbClr val="000000"/>
                </a:solidFill>
              </a:rPr>
              <a:t>매장 실시간 현황을</a:t>
            </a:r>
            <a:endParaRPr lang="en-US" altLang="ko-KR" sz="1050" dirty="0">
              <a:solidFill>
                <a:srgbClr val="000000"/>
              </a:solidFill>
            </a:endParaRP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0C1D4A2C-3381-7564-9BA4-826DD339CFE4}"/>
              </a:ext>
            </a:extLst>
          </p:cNvPr>
          <p:cNvSpPr txBox="1"/>
          <p:nvPr/>
        </p:nvSpPr>
        <p:spPr>
          <a:xfrm>
            <a:off x="2282126" y="6442759"/>
            <a:ext cx="134429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50" dirty="0">
                <a:solidFill>
                  <a:srgbClr val="000000"/>
                </a:solidFill>
              </a:rPr>
              <a:t>확인 가능합니다</a:t>
            </a:r>
            <a:r>
              <a:rPr lang="en-US" altLang="ko-KR" sz="105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A5D926EF-076D-9B61-0174-DA7EB5F014C2}"/>
              </a:ext>
            </a:extLst>
          </p:cNvPr>
          <p:cNvSpPr txBox="1"/>
          <p:nvPr/>
        </p:nvSpPr>
        <p:spPr>
          <a:xfrm>
            <a:off x="3875468" y="5665731"/>
            <a:ext cx="134429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dirty="0">
                <a:solidFill>
                  <a:srgbClr val="000000"/>
                </a:solidFill>
                <a:latin typeface="+mn-ea"/>
              </a:rPr>
              <a:t>24</a:t>
            </a:r>
            <a:r>
              <a:rPr lang="ko-KR" altLang="en-US" sz="1050" dirty="0">
                <a:solidFill>
                  <a:srgbClr val="000000"/>
                </a:solidFill>
              </a:rPr>
              <a:t>시간</a:t>
            </a:r>
            <a:endParaRPr lang="en-US" altLang="ko-KR" sz="1050" dirty="0">
              <a:solidFill>
                <a:srgbClr val="000000"/>
              </a:solidFill>
            </a:endParaRP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EE5D767C-A877-2285-2DB4-B59960D55644}"/>
              </a:ext>
            </a:extLst>
          </p:cNvPr>
          <p:cNvSpPr txBox="1"/>
          <p:nvPr/>
        </p:nvSpPr>
        <p:spPr>
          <a:xfrm>
            <a:off x="3882929" y="5924302"/>
            <a:ext cx="134429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50" dirty="0">
                <a:solidFill>
                  <a:srgbClr val="000000"/>
                </a:solidFill>
                <a:latin typeface="+mn-ea"/>
              </a:rPr>
              <a:t>오류 없이</a:t>
            </a:r>
            <a:endParaRPr lang="en-US" altLang="ko-KR" sz="1050" dirty="0">
              <a:solidFill>
                <a:srgbClr val="000000"/>
              </a:solidFill>
            </a:endParaRP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3088DB72-C85D-001D-64B8-203651B08B19}"/>
              </a:ext>
            </a:extLst>
          </p:cNvPr>
          <p:cNvSpPr txBox="1"/>
          <p:nvPr/>
        </p:nvSpPr>
        <p:spPr>
          <a:xfrm>
            <a:off x="3882929" y="6182833"/>
            <a:ext cx="134429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50" dirty="0">
                <a:solidFill>
                  <a:srgbClr val="000000"/>
                </a:solidFill>
                <a:latin typeface="+mn-ea"/>
              </a:rPr>
              <a:t>안정적인</a:t>
            </a:r>
            <a:endParaRPr lang="en-US" altLang="ko-KR" sz="1050" dirty="0">
              <a:solidFill>
                <a:srgbClr val="000000"/>
              </a:solidFill>
            </a:endParaRP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564DAA46-2E42-8727-23B7-C7CA0B355B50}"/>
              </a:ext>
            </a:extLst>
          </p:cNvPr>
          <p:cNvSpPr txBox="1"/>
          <p:nvPr/>
        </p:nvSpPr>
        <p:spPr>
          <a:xfrm>
            <a:off x="3882929" y="6442759"/>
            <a:ext cx="134429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50" dirty="0">
                <a:solidFill>
                  <a:srgbClr val="000000"/>
                </a:solidFill>
                <a:latin typeface="+mn-ea"/>
              </a:rPr>
              <a:t>서비스를</a:t>
            </a:r>
            <a:endParaRPr lang="en-US" altLang="ko-KR" sz="1050" dirty="0">
              <a:solidFill>
                <a:srgbClr val="000000"/>
              </a:solidFill>
            </a:endParaRP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57A1C299-663C-4C17-69E6-8C20DF9EDCC0}"/>
              </a:ext>
            </a:extLst>
          </p:cNvPr>
          <p:cNvSpPr txBox="1"/>
          <p:nvPr/>
        </p:nvSpPr>
        <p:spPr>
          <a:xfrm>
            <a:off x="3875468" y="6696675"/>
            <a:ext cx="134429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50" dirty="0">
                <a:solidFill>
                  <a:srgbClr val="000000"/>
                </a:solidFill>
                <a:latin typeface="+mn-ea"/>
              </a:rPr>
              <a:t>제공합니다</a:t>
            </a:r>
            <a:r>
              <a:rPr lang="en-US" altLang="ko-KR" sz="1050" dirty="0">
                <a:solidFill>
                  <a:srgbClr val="000000"/>
                </a:solidFill>
                <a:latin typeface="+mn-ea"/>
              </a:rPr>
              <a:t>.</a:t>
            </a:r>
            <a:endParaRPr lang="en-US" altLang="ko-KR" sz="1050" dirty="0">
              <a:solidFill>
                <a:srgbClr val="000000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667DB260-26E6-1BFE-1948-9EC40DBD4AFC}"/>
              </a:ext>
            </a:extLst>
          </p:cNvPr>
          <p:cNvSpPr/>
          <p:nvPr/>
        </p:nvSpPr>
        <p:spPr>
          <a:xfrm>
            <a:off x="9253728" y="266191"/>
            <a:ext cx="1344295" cy="2678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6" name="그림 15" descr="그래픽, 그래픽 디자인, 상징, 로고이(가) 표시된 사진&#10;&#10;자동 생성된 설명">
            <a:extLst>
              <a:ext uri="{FF2B5EF4-FFF2-40B4-BE49-F238E27FC236}">
                <a16:creationId xmlns:a16="http://schemas.microsoft.com/office/drawing/2014/main" id="{BAC7EB46-11B1-8A02-6A43-7F857BFFF4D7}"/>
              </a:ext>
            </a:extLst>
          </p:cNvPr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623" y="324000"/>
            <a:ext cx="1232305" cy="24506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249936"/>
            <a:ext cx="66040" cy="853440"/>
          </a:xfrm>
          <a:custGeom>
            <a:avLst/>
            <a:gdLst/>
            <a:ahLst/>
            <a:cxnLst/>
            <a:rect l="l" t="t" r="r" b="b"/>
            <a:pathLst>
              <a:path w="66040" h="853440">
                <a:moveTo>
                  <a:pt x="65532" y="0"/>
                </a:moveTo>
                <a:lnTo>
                  <a:pt x="0" y="0"/>
                </a:lnTo>
                <a:lnTo>
                  <a:pt x="0" y="853439"/>
                </a:lnTo>
                <a:lnTo>
                  <a:pt x="65532" y="853439"/>
                </a:lnTo>
                <a:lnTo>
                  <a:pt x="65532" y="0"/>
                </a:lnTo>
                <a:close/>
              </a:path>
            </a:pathLst>
          </a:custGeom>
          <a:solidFill>
            <a:srgbClr val="E8641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51889" y="104332"/>
            <a:ext cx="5080" cy="6350"/>
          </a:xfrm>
          <a:custGeom>
            <a:avLst/>
            <a:gdLst/>
            <a:ahLst/>
            <a:cxnLst/>
            <a:rect l="l" t="t" r="r" b="b"/>
            <a:pathLst>
              <a:path w="5079" h="6350">
                <a:moveTo>
                  <a:pt x="0" y="0"/>
                </a:moveTo>
                <a:lnTo>
                  <a:pt x="0" y="6116"/>
                </a:lnTo>
                <a:lnTo>
                  <a:pt x="4587" y="305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80307" y="332042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9175" y="0"/>
                </a:moveTo>
                <a:lnTo>
                  <a:pt x="0" y="4587"/>
                </a:lnTo>
                <a:lnTo>
                  <a:pt x="9175" y="9174"/>
                </a:lnTo>
                <a:lnTo>
                  <a:pt x="917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8935" y="107391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529" y="0"/>
                </a:moveTo>
                <a:lnTo>
                  <a:pt x="0" y="0"/>
                </a:lnTo>
                <a:lnTo>
                  <a:pt x="1529" y="1529"/>
                </a:lnTo>
                <a:lnTo>
                  <a:pt x="152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50360" y="559879"/>
            <a:ext cx="9525" cy="10795"/>
          </a:xfrm>
          <a:custGeom>
            <a:avLst/>
            <a:gdLst/>
            <a:ahLst/>
            <a:cxnLst/>
            <a:rect l="l" t="t" r="r" b="b"/>
            <a:pathLst>
              <a:path w="9525" h="10795">
                <a:moveTo>
                  <a:pt x="0" y="0"/>
                </a:moveTo>
                <a:lnTo>
                  <a:pt x="0" y="10703"/>
                </a:lnTo>
                <a:lnTo>
                  <a:pt x="9175" y="611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77248" y="786059"/>
            <a:ext cx="12700" cy="15875"/>
          </a:xfrm>
          <a:custGeom>
            <a:avLst/>
            <a:gdLst/>
            <a:ahLst/>
            <a:cxnLst/>
            <a:rect l="l" t="t" r="r" b="b"/>
            <a:pathLst>
              <a:path w="12700" h="15875">
                <a:moveTo>
                  <a:pt x="12233" y="0"/>
                </a:moveTo>
                <a:lnTo>
                  <a:pt x="0" y="7645"/>
                </a:lnTo>
                <a:lnTo>
                  <a:pt x="12233" y="15291"/>
                </a:lnTo>
                <a:lnTo>
                  <a:pt x="1223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5878" y="562937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6114" y="0"/>
                </a:moveTo>
                <a:lnTo>
                  <a:pt x="0" y="3058"/>
                </a:lnTo>
                <a:lnTo>
                  <a:pt x="6114" y="6116"/>
                </a:lnTo>
                <a:lnTo>
                  <a:pt x="6114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50360" y="1016954"/>
            <a:ext cx="10795" cy="12700"/>
          </a:xfrm>
          <a:custGeom>
            <a:avLst/>
            <a:gdLst/>
            <a:ahLst/>
            <a:cxnLst/>
            <a:rect l="l" t="t" r="r" b="b"/>
            <a:pathLst>
              <a:path w="10795" h="12700">
                <a:moveTo>
                  <a:pt x="0" y="0"/>
                </a:moveTo>
                <a:lnTo>
                  <a:pt x="0" y="12232"/>
                </a:lnTo>
                <a:lnTo>
                  <a:pt x="10704" y="611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75719" y="1243135"/>
            <a:ext cx="15875" cy="17145"/>
          </a:xfrm>
          <a:custGeom>
            <a:avLst/>
            <a:gdLst/>
            <a:ahLst/>
            <a:cxnLst/>
            <a:rect l="l" t="t" r="r" b="b"/>
            <a:pathLst>
              <a:path w="15875" h="17144">
                <a:moveTo>
                  <a:pt x="15292" y="0"/>
                </a:moveTo>
                <a:lnTo>
                  <a:pt x="0" y="7645"/>
                </a:lnTo>
                <a:lnTo>
                  <a:pt x="15292" y="16820"/>
                </a:lnTo>
                <a:lnTo>
                  <a:pt x="1529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5878" y="1020012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6114" y="0"/>
                </a:moveTo>
                <a:lnTo>
                  <a:pt x="0" y="3058"/>
                </a:lnTo>
                <a:lnTo>
                  <a:pt x="6114" y="6116"/>
                </a:lnTo>
                <a:lnTo>
                  <a:pt x="6114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50360" y="1474030"/>
            <a:ext cx="10795" cy="12700"/>
          </a:xfrm>
          <a:custGeom>
            <a:avLst/>
            <a:gdLst/>
            <a:ahLst/>
            <a:cxnLst/>
            <a:rect l="l" t="t" r="r" b="b"/>
            <a:pathLst>
              <a:path w="10795" h="12700">
                <a:moveTo>
                  <a:pt x="0" y="0"/>
                </a:moveTo>
                <a:lnTo>
                  <a:pt x="0" y="12232"/>
                </a:lnTo>
                <a:lnTo>
                  <a:pt x="10704" y="611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77248" y="1701739"/>
            <a:ext cx="12700" cy="13970"/>
          </a:xfrm>
          <a:custGeom>
            <a:avLst/>
            <a:gdLst/>
            <a:ahLst/>
            <a:cxnLst/>
            <a:rect l="l" t="t" r="r" b="b"/>
            <a:pathLst>
              <a:path w="12700" h="13969">
                <a:moveTo>
                  <a:pt x="12233" y="0"/>
                </a:moveTo>
                <a:lnTo>
                  <a:pt x="0" y="7645"/>
                </a:lnTo>
                <a:lnTo>
                  <a:pt x="12233" y="13761"/>
                </a:lnTo>
                <a:lnTo>
                  <a:pt x="1223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7405" y="1478617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3058" y="0"/>
                </a:moveTo>
                <a:lnTo>
                  <a:pt x="0" y="1529"/>
                </a:lnTo>
                <a:lnTo>
                  <a:pt x="3058" y="3058"/>
                </a:lnTo>
                <a:lnTo>
                  <a:pt x="305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51889" y="1932634"/>
            <a:ext cx="6350" cy="9525"/>
          </a:xfrm>
          <a:custGeom>
            <a:avLst/>
            <a:gdLst/>
            <a:ahLst/>
            <a:cxnLst/>
            <a:rect l="l" t="t" r="r" b="b"/>
            <a:pathLst>
              <a:path w="6350" h="9525">
                <a:moveTo>
                  <a:pt x="0" y="0"/>
                </a:moveTo>
                <a:lnTo>
                  <a:pt x="0" y="9174"/>
                </a:lnTo>
                <a:lnTo>
                  <a:pt x="6116" y="458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80307" y="2161873"/>
            <a:ext cx="8255" cy="8255"/>
          </a:xfrm>
          <a:custGeom>
            <a:avLst/>
            <a:gdLst/>
            <a:ahLst/>
            <a:cxnLst/>
            <a:rect l="l" t="t" r="r" b="b"/>
            <a:pathLst>
              <a:path w="8254" h="8255">
                <a:moveTo>
                  <a:pt x="7646" y="0"/>
                </a:moveTo>
                <a:lnTo>
                  <a:pt x="0" y="4587"/>
                </a:lnTo>
                <a:lnTo>
                  <a:pt x="7646" y="7645"/>
                </a:lnTo>
                <a:lnTo>
                  <a:pt x="764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8935" y="193722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529" y="0"/>
                </a:moveTo>
                <a:lnTo>
                  <a:pt x="0" y="0"/>
                </a:lnTo>
                <a:lnTo>
                  <a:pt x="1529" y="1529"/>
                </a:lnTo>
                <a:lnTo>
                  <a:pt x="152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131371" y="67634"/>
            <a:ext cx="70485" cy="81280"/>
          </a:xfrm>
          <a:custGeom>
            <a:avLst/>
            <a:gdLst/>
            <a:ahLst/>
            <a:cxnLst/>
            <a:rect l="l" t="t" r="r" b="b"/>
            <a:pathLst>
              <a:path w="70485" h="81280">
                <a:moveTo>
                  <a:pt x="70344" y="0"/>
                </a:moveTo>
                <a:lnTo>
                  <a:pt x="0" y="39756"/>
                </a:lnTo>
                <a:lnTo>
                  <a:pt x="70344" y="81042"/>
                </a:lnTo>
                <a:lnTo>
                  <a:pt x="70344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412750" y="56930"/>
            <a:ext cx="88900" cy="102870"/>
          </a:xfrm>
          <a:custGeom>
            <a:avLst/>
            <a:gdLst/>
            <a:ahLst/>
            <a:cxnLst/>
            <a:rect l="l" t="t" r="r" b="b"/>
            <a:pathLst>
              <a:path w="88900" h="102870">
                <a:moveTo>
                  <a:pt x="0" y="0"/>
                </a:moveTo>
                <a:lnTo>
                  <a:pt x="0" y="102322"/>
                </a:lnTo>
                <a:lnTo>
                  <a:pt x="88695" y="5046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888215" y="37052"/>
            <a:ext cx="124460" cy="142240"/>
          </a:xfrm>
          <a:custGeom>
            <a:avLst/>
            <a:gdLst/>
            <a:ahLst/>
            <a:cxnLst/>
            <a:rect l="l" t="t" r="r" b="b"/>
            <a:pathLst>
              <a:path w="124460" h="142240">
                <a:moveTo>
                  <a:pt x="123868" y="0"/>
                </a:moveTo>
                <a:lnTo>
                  <a:pt x="0" y="70338"/>
                </a:lnTo>
                <a:lnTo>
                  <a:pt x="123868" y="142079"/>
                </a:lnTo>
                <a:lnTo>
                  <a:pt x="12386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187818" y="27877"/>
            <a:ext cx="140970" cy="160655"/>
          </a:xfrm>
          <a:custGeom>
            <a:avLst/>
            <a:gdLst/>
            <a:ahLst/>
            <a:cxnLst/>
            <a:rect l="l" t="t" r="r" b="b"/>
            <a:pathLst>
              <a:path w="140970" h="160655">
                <a:moveTo>
                  <a:pt x="0" y="0"/>
                </a:moveTo>
                <a:lnTo>
                  <a:pt x="0" y="160428"/>
                </a:lnTo>
                <a:lnTo>
                  <a:pt x="140689" y="7951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655636" y="15644"/>
            <a:ext cx="160655" cy="185420"/>
          </a:xfrm>
          <a:custGeom>
            <a:avLst/>
            <a:gdLst/>
            <a:ahLst/>
            <a:cxnLst/>
            <a:rect l="l" t="t" r="r" b="b"/>
            <a:pathLst>
              <a:path w="160654" h="185420">
                <a:moveTo>
                  <a:pt x="160569" y="0"/>
                </a:moveTo>
                <a:lnTo>
                  <a:pt x="0" y="91746"/>
                </a:lnTo>
                <a:lnTo>
                  <a:pt x="160569" y="184894"/>
                </a:lnTo>
                <a:lnTo>
                  <a:pt x="16056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970532" y="11057"/>
            <a:ext cx="168275" cy="194310"/>
          </a:xfrm>
          <a:custGeom>
            <a:avLst/>
            <a:gdLst/>
            <a:ahLst/>
            <a:cxnLst/>
            <a:rect l="l" t="t" r="r" b="b"/>
            <a:pathLst>
              <a:path w="168275" h="194310">
                <a:moveTo>
                  <a:pt x="0" y="0"/>
                </a:moveTo>
                <a:lnTo>
                  <a:pt x="0" y="194069"/>
                </a:lnTo>
                <a:lnTo>
                  <a:pt x="168215" y="9633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442938" y="11057"/>
            <a:ext cx="168275" cy="194310"/>
          </a:xfrm>
          <a:custGeom>
            <a:avLst/>
            <a:gdLst/>
            <a:ahLst/>
            <a:cxnLst/>
            <a:rect l="l" t="t" r="r" b="b"/>
            <a:pathLst>
              <a:path w="168275" h="194310">
                <a:moveTo>
                  <a:pt x="168215" y="0"/>
                </a:moveTo>
                <a:lnTo>
                  <a:pt x="0" y="96333"/>
                </a:lnTo>
                <a:lnTo>
                  <a:pt x="168215" y="194069"/>
                </a:lnTo>
                <a:lnTo>
                  <a:pt x="16821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764077" y="11057"/>
            <a:ext cx="167005" cy="193040"/>
          </a:xfrm>
          <a:custGeom>
            <a:avLst/>
            <a:gdLst/>
            <a:ahLst/>
            <a:cxnLst/>
            <a:rect l="l" t="t" r="r" b="b"/>
            <a:pathLst>
              <a:path w="167004" h="193040">
                <a:moveTo>
                  <a:pt x="0" y="0"/>
                </a:moveTo>
                <a:lnTo>
                  <a:pt x="0" y="192540"/>
                </a:lnTo>
                <a:lnTo>
                  <a:pt x="166559" y="9633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744602" y="304518"/>
            <a:ext cx="57150" cy="64769"/>
          </a:xfrm>
          <a:custGeom>
            <a:avLst/>
            <a:gdLst/>
            <a:ahLst/>
            <a:cxnLst/>
            <a:rect l="l" t="t" r="r" b="b"/>
            <a:pathLst>
              <a:path w="57150" h="64770">
                <a:moveTo>
                  <a:pt x="56581" y="0"/>
                </a:moveTo>
                <a:lnTo>
                  <a:pt x="0" y="32111"/>
                </a:lnTo>
                <a:lnTo>
                  <a:pt x="56581" y="64222"/>
                </a:lnTo>
                <a:lnTo>
                  <a:pt x="5658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022923" y="296872"/>
            <a:ext cx="70485" cy="80010"/>
          </a:xfrm>
          <a:custGeom>
            <a:avLst/>
            <a:gdLst/>
            <a:ahLst/>
            <a:cxnLst/>
            <a:rect l="l" t="t" r="r" b="b"/>
            <a:pathLst>
              <a:path w="70485" h="80010">
                <a:moveTo>
                  <a:pt x="0" y="0"/>
                </a:moveTo>
                <a:lnTo>
                  <a:pt x="0" y="79513"/>
                </a:lnTo>
                <a:lnTo>
                  <a:pt x="70344" y="3975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507563" y="278523"/>
            <a:ext cx="100965" cy="116839"/>
          </a:xfrm>
          <a:custGeom>
            <a:avLst/>
            <a:gdLst/>
            <a:ahLst/>
            <a:cxnLst/>
            <a:rect l="l" t="t" r="r" b="b"/>
            <a:pathLst>
              <a:path w="100964" h="116839">
                <a:moveTo>
                  <a:pt x="100802" y="0"/>
                </a:moveTo>
                <a:lnTo>
                  <a:pt x="0" y="58106"/>
                </a:lnTo>
                <a:lnTo>
                  <a:pt x="100802" y="116212"/>
                </a:lnTo>
                <a:lnTo>
                  <a:pt x="10080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799520" y="269348"/>
            <a:ext cx="116839" cy="134620"/>
          </a:xfrm>
          <a:custGeom>
            <a:avLst/>
            <a:gdLst/>
            <a:ahLst/>
            <a:cxnLst/>
            <a:rect l="l" t="t" r="r" b="b"/>
            <a:pathLst>
              <a:path w="116839" h="134620">
                <a:moveTo>
                  <a:pt x="0" y="0"/>
                </a:moveTo>
                <a:lnTo>
                  <a:pt x="0" y="134561"/>
                </a:lnTo>
                <a:lnTo>
                  <a:pt x="116221" y="6728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271926" y="254057"/>
            <a:ext cx="142240" cy="165735"/>
          </a:xfrm>
          <a:custGeom>
            <a:avLst/>
            <a:gdLst/>
            <a:ahLst/>
            <a:cxnLst/>
            <a:rect l="l" t="t" r="r" b="b"/>
            <a:pathLst>
              <a:path w="142239" h="165734">
                <a:moveTo>
                  <a:pt x="142218" y="0"/>
                </a:moveTo>
                <a:lnTo>
                  <a:pt x="0" y="82571"/>
                </a:lnTo>
                <a:lnTo>
                  <a:pt x="142218" y="165143"/>
                </a:lnTo>
                <a:lnTo>
                  <a:pt x="14221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580704" y="249470"/>
            <a:ext cx="149860" cy="174625"/>
          </a:xfrm>
          <a:custGeom>
            <a:avLst/>
            <a:gdLst/>
            <a:ahLst/>
            <a:cxnLst/>
            <a:rect l="l" t="t" r="r" b="b"/>
            <a:pathLst>
              <a:path w="149860" h="174625">
                <a:moveTo>
                  <a:pt x="0" y="0"/>
                </a:moveTo>
                <a:lnTo>
                  <a:pt x="0" y="174318"/>
                </a:lnTo>
                <a:lnTo>
                  <a:pt x="149865" y="8715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056169" y="246412"/>
            <a:ext cx="154940" cy="180975"/>
          </a:xfrm>
          <a:custGeom>
            <a:avLst/>
            <a:gdLst/>
            <a:ahLst/>
            <a:cxnLst/>
            <a:rect l="l" t="t" r="r" b="b"/>
            <a:pathLst>
              <a:path w="154939" h="180975">
                <a:moveTo>
                  <a:pt x="154452" y="0"/>
                </a:moveTo>
                <a:lnTo>
                  <a:pt x="0" y="90217"/>
                </a:lnTo>
                <a:lnTo>
                  <a:pt x="154452" y="180434"/>
                </a:lnTo>
                <a:lnTo>
                  <a:pt x="15445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372720" y="247941"/>
            <a:ext cx="153035" cy="177800"/>
          </a:xfrm>
          <a:custGeom>
            <a:avLst/>
            <a:gdLst/>
            <a:ahLst/>
            <a:cxnLst/>
            <a:rect l="l" t="t" r="r" b="b"/>
            <a:pathLst>
              <a:path w="153035" h="177800">
                <a:moveTo>
                  <a:pt x="0" y="0"/>
                </a:moveTo>
                <a:lnTo>
                  <a:pt x="0" y="177376"/>
                </a:lnTo>
                <a:lnTo>
                  <a:pt x="152796" y="8868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852773" y="250999"/>
            <a:ext cx="148590" cy="171450"/>
          </a:xfrm>
          <a:custGeom>
            <a:avLst/>
            <a:gdLst/>
            <a:ahLst/>
            <a:cxnLst/>
            <a:rect l="l" t="t" r="r" b="b"/>
            <a:pathLst>
              <a:path w="148589" h="171450">
                <a:moveTo>
                  <a:pt x="148208" y="0"/>
                </a:moveTo>
                <a:lnTo>
                  <a:pt x="0" y="85629"/>
                </a:lnTo>
                <a:lnTo>
                  <a:pt x="148208" y="171259"/>
                </a:lnTo>
                <a:lnTo>
                  <a:pt x="14820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167668" y="254057"/>
            <a:ext cx="142240" cy="165735"/>
          </a:xfrm>
          <a:custGeom>
            <a:avLst/>
            <a:gdLst/>
            <a:ahLst/>
            <a:cxnLst/>
            <a:rect l="l" t="t" r="r" b="b"/>
            <a:pathLst>
              <a:path w="142239" h="165734">
                <a:moveTo>
                  <a:pt x="0" y="0"/>
                </a:moveTo>
                <a:lnTo>
                  <a:pt x="0" y="165143"/>
                </a:lnTo>
                <a:lnTo>
                  <a:pt x="142218" y="8257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239542" y="15644"/>
            <a:ext cx="160655" cy="185420"/>
          </a:xfrm>
          <a:custGeom>
            <a:avLst/>
            <a:gdLst/>
            <a:ahLst/>
            <a:cxnLst/>
            <a:rect l="l" t="t" r="r" b="b"/>
            <a:pathLst>
              <a:path w="160654" h="185420">
                <a:moveTo>
                  <a:pt x="160442" y="0"/>
                </a:moveTo>
                <a:lnTo>
                  <a:pt x="0" y="91746"/>
                </a:lnTo>
                <a:lnTo>
                  <a:pt x="160442" y="184894"/>
                </a:lnTo>
                <a:lnTo>
                  <a:pt x="16044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636154" y="82925"/>
            <a:ext cx="43180" cy="50800"/>
          </a:xfrm>
          <a:custGeom>
            <a:avLst/>
            <a:gdLst/>
            <a:ahLst/>
            <a:cxnLst/>
            <a:rect l="l" t="t" r="r" b="b"/>
            <a:pathLst>
              <a:path w="43180" h="50800">
                <a:moveTo>
                  <a:pt x="0" y="0"/>
                </a:moveTo>
                <a:lnTo>
                  <a:pt x="0" y="50460"/>
                </a:lnTo>
                <a:lnTo>
                  <a:pt x="42691" y="2446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631566" y="533884"/>
            <a:ext cx="55244" cy="62865"/>
          </a:xfrm>
          <a:custGeom>
            <a:avLst/>
            <a:gdLst/>
            <a:ahLst/>
            <a:cxnLst/>
            <a:rect l="l" t="t" r="r" b="b"/>
            <a:pathLst>
              <a:path w="55244" h="62865">
                <a:moveTo>
                  <a:pt x="0" y="0"/>
                </a:moveTo>
                <a:lnTo>
                  <a:pt x="0" y="62693"/>
                </a:lnTo>
                <a:lnTo>
                  <a:pt x="54925" y="3211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125254" y="518593"/>
            <a:ext cx="80010" cy="93345"/>
          </a:xfrm>
          <a:custGeom>
            <a:avLst/>
            <a:gdLst/>
            <a:ahLst/>
            <a:cxnLst/>
            <a:rect l="l" t="t" r="r" b="b"/>
            <a:pathLst>
              <a:path w="80010" h="93345">
                <a:moveTo>
                  <a:pt x="79520" y="0"/>
                </a:moveTo>
                <a:lnTo>
                  <a:pt x="0" y="47402"/>
                </a:lnTo>
                <a:lnTo>
                  <a:pt x="79520" y="93275"/>
                </a:lnTo>
                <a:lnTo>
                  <a:pt x="7952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411221" y="510947"/>
            <a:ext cx="95250" cy="108585"/>
          </a:xfrm>
          <a:custGeom>
            <a:avLst/>
            <a:gdLst/>
            <a:ahLst/>
            <a:cxnLst/>
            <a:rect l="l" t="t" r="r" b="b"/>
            <a:pathLst>
              <a:path w="95250" h="108584">
                <a:moveTo>
                  <a:pt x="0" y="0"/>
                </a:moveTo>
                <a:lnTo>
                  <a:pt x="0" y="108439"/>
                </a:lnTo>
                <a:lnTo>
                  <a:pt x="94812" y="5504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892803" y="497185"/>
            <a:ext cx="118110" cy="136525"/>
          </a:xfrm>
          <a:custGeom>
            <a:avLst/>
            <a:gdLst/>
            <a:ahLst/>
            <a:cxnLst/>
            <a:rect l="l" t="t" r="r" b="b"/>
            <a:pathLst>
              <a:path w="118110" h="136525">
                <a:moveTo>
                  <a:pt x="117751" y="0"/>
                </a:moveTo>
                <a:lnTo>
                  <a:pt x="0" y="68809"/>
                </a:lnTo>
                <a:lnTo>
                  <a:pt x="117751" y="135963"/>
                </a:lnTo>
                <a:lnTo>
                  <a:pt x="11775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192406" y="492598"/>
            <a:ext cx="127000" cy="146685"/>
          </a:xfrm>
          <a:custGeom>
            <a:avLst/>
            <a:gdLst/>
            <a:ahLst/>
            <a:cxnLst/>
            <a:rect l="l" t="t" r="r" b="b"/>
            <a:pathLst>
              <a:path w="127000" h="146684">
                <a:moveTo>
                  <a:pt x="0" y="0"/>
                </a:moveTo>
                <a:lnTo>
                  <a:pt x="0" y="146666"/>
                </a:lnTo>
                <a:lnTo>
                  <a:pt x="126926" y="7339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673987" y="488011"/>
            <a:ext cx="133350" cy="154940"/>
          </a:xfrm>
          <a:custGeom>
            <a:avLst/>
            <a:gdLst/>
            <a:ahLst/>
            <a:cxnLst/>
            <a:rect l="l" t="t" r="r" b="b"/>
            <a:pathLst>
              <a:path w="133350" h="154940">
                <a:moveTo>
                  <a:pt x="133043" y="0"/>
                </a:moveTo>
                <a:lnTo>
                  <a:pt x="0" y="77984"/>
                </a:lnTo>
                <a:lnTo>
                  <a:pt x="133043" y="154312"/>
                </a:lnTo>
                <a:lnTo>
                  <a:pt x="13304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981236" y="486482"/>
            <a:ext cx="137795" cy="157480"/>
          </a:xfrm>
          <a:custGeom>
            <a:avLst/>
            <a:gdLst/>
            <a:ahLst/>
            <a:cxnLst/>
            <a:rect l="l" t="t" r="r" b="b"/>
            <a:pathLst>
              <a:path w="137795" h="157479">
                <a:moveTo>
                  <a:pt x="0" y="0"/>
                </a:moveTo>
                <a:lnTo>
                  <a:pt x="0" y="157370"/>
                </a:lnTo>
                <a:lnTo>
                  <a:pt x="137631" y="7951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468935" y="489540"/>
            <a:ext cx="130175" cy="151765"/>
          </a:xfrm>
          <a:custGeom>
            <a:avLst/>
            <a:gdLst/>
            <a:ahLst/>
            <a:cxnLst/>
            <a:rect l="l" t="t" r="r" b="b"/>
            <a:pathLst>
              <a:path w="130175" h="151765">
                <a:moveTo>
                  <a:pt x="129984" y="0"/>
                </a:moveTo>
                <a:lnTo>
                  <a:pt x="0" y="76455"/>
                </a:lnTo>
                <a:lnTo>
                  <a:pt x="129984" y="151254"/>
                </a:lnTo>
                <a:lnTo>
                  <a:pt x="129984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776311" y="491069"/>
            <a:ext cx="128905" cy="148590"/>
          </a:xfrm>
          <a:custGeom>
            <a:avLst/>
            <a:gdLst/>
            <a:ahLst/>
            <a:cxnLst/>
            <a:rect l="l" t="t" r="r" b="b"/>
            <a:pathLst>
              <a:path w="128904" h="148590">
                <a:moveTo>
                  <a:pt x="0" y="0"/>
                </a:moveTo>
                <a:lnTo>
                  <a:pt x="0" y="148195"/>
                </a:lnTo>
                <a:lnTo>
                  <a:pt x="128328" y="7492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268597" y="497185"/>
            <a:ext cx="118110" cy="136525"/>
          </a:xfrm>
          <a:custGeom>
            <a:avLst/>
            <a:gdLst/>
            <a:ahLst/>
            <a:cxnLst/>
            <a:rect l="l" t="t" r="r" b="b"/>
            <a:pathLst>
              <a:path w="118110" h="136525">
                <a:moveTo>
                  <a:pt x="117623" y="0"/>
                </a:moveTo>
                <a:lnTo>
                  <a:pt x="0" y="68809"/>
                </a:lnTo>
                <a:lnTo>
                  <a:pt x="117623" y="135963"/>
                </a:lnTo>
                <a:lnTo>
                  <a:pt x="11762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559025" y="17173"/>
            <a:ext cx="158115" cy="182245"/>
          </a:xfrm>
          <a:custGeom>
            <a:avLst/>
            <a:gdLst/>
            <a:ahLst/>
            <a:cxnLst/>
            <a:rect l="l" t="t" r="r" b="b"/>
            <a:pathLst>
              <a:path w="158114" h="182245">
                <a:moveTo>
                  <a:pt x="0" y="0"/>
                </a:moveTo>
                <a:lnTo>
                  <a:pt x="0" y="181836"/>
                </a:lnTo>
                <a:lnTo>
                  <a:pt x="157511" y="9021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365479" y="89041"/>
            <a:ext cx="32384" cy="36830"/>
          </a:xfrm>
          <a:custGeom>
            <a:avLst/>
            <a:gdLst/>
            <a:ahLst/>
            <a:cxnLst/>
            <a:rect l="l" t="t" r="r" b="b"/>
            <a:pathLst>
              <a:path w="32384" h="36830">
                <a:moveTo>
                  <a:pt x="32113" y="0"/>
                </a:moveTo>
                <a:lnTo>
                  <a:pt x="0" y="18349"/>
                </a:lnTo>
                <a:lnTo>
                  <a:pt x="32113" y="36698"/>
                </a:lnTo>
                <a:lnTo>
                  <a:pt x="3211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741544" y="758535"/>
            <a:ext cx="61594" cy="72390"/>
          </a:xfrm>
          <a:custGeom>
            <a:avLst/>
            <a:gdLst/>
            <a:ahLst/>
            <a:cxnLst/>
            <a:rect l="l" t="t" r="r" b="b"/>
            <a:pathLst>
              <a:path w="61594" h="72390">
                <a:moveTo>
                  <a:pt x="61169" y="0"/>
                </a:moveTo>
                <a:lnTo>
                  <a:pt x="0" y="35169"/>
                </a:lnTo>
                <a:lnTo>
                  <a:pt x="61169" y="71868"/>
                </a:lnTo>
                <a:lnTo>
                  <a:pt x="6116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022923" y="752419"/>
            <a:ext cx="72390" cy="83185"/>
          </a:xfrm>
          <a:custGeom>
            <a:avLst/>
            <a:gdLst/>
            <a:ahLst/>
            <a:cxnLst/>
            <a:rect l="l" t="t" r="r" b="b"/>
            <a:pathLst>
              <a:path w="72389" h="83184">
                <a:moveTo>
                  <a:pt x="0" y="0"/>
                </a:moveTo>
                <a:lnTo>
                  <a:pt x="0" y="82571"/>
                </a:lnTo>
                <a:lnTo>
                  <a:pt x="71874" y="4128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2512151" y="740186"/>
            <a:ext cx="93345" cy="108585"/>
          </a:xfrm>
          <a:custGeom>
            <a:avLst/>
            <a:gdLst/>
            <a:ahLst/>
            <a:cxnLst/>
            <a:rect l="l" t="t" r="r" b="b"/>
            <a:pathLst>
              <a:path w="93344" h="108584">
                <a:moveTo>
                  <a:pt x="93155" y="0"/>
                </a:moveTo>
                <a:lnTo>
                  <a:pt x="0" y="53518"/>
                </a:lnTo>
                <a:lnTo>
                  <a:pt x="93155" y="108566"/>
                </a:lnTo>
                <a:lnTo>
                  <a:pt x="9315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2804107" y="735599"/>
            <a:ext cx="102870" cy="118110"/>
          </a:xfrm>
          <a:custGeom>
            <a:avLst/>
            <a:gdLst/>
            <a:ahLst/>
            <a:cxnLst/>
            <a:rect l="l" t="t" r="r" b="b"/>
            <a:pathLst>
              <a:path w="102869" h="118109">
                <a:moveTo>
                  <a:pt x="0" y="0"/>
                </a:moveTo>
                <a:lnTo>
                  <a:pt x="0" y="117741"/>
                </a:lnTo>
                <a:lnTo>
                  <a:pt x="102458" y="5810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3290277" y="727953"/>
            <a:ext cx="114935" cy="133350"/>
          </a:xfrm>
          <a:custGeom>
            <a:avLst/>
            <a:gdLst/>
            <a:ahLst/>
            <a:cxnLst/>
            <a:rect l="l" t="t" r="r" b="b"/>
            <a:pathLst>
              <a:path w="114935" h="133350">
                <a:moveTo>
                  <a:pt x="114692" y="0"/>
                </a:moveTo>
                <a:lnTo>
                  <a:pt x="0" y="65751"/>
                </a:lnTo>
                <a:lnTo>
                  <a:pt x="114692" y="133032"/>
                </a:lnTo>
                <a:lnTo>
                  <a:pt x="11469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591409" y="726424"/>
            <a:ext cx="118110" cy="134620"/>
          </a:xfrm>
          <a:custGeom>
            <a:avLst/>
            <a:gdLst/>
            <a:ahLst/>
            <a:cxnLst/>
            <a:rect l="l" t="t" r="r" b="b"/>
            <a:pathLst>
              <a:path w="118110" h="134619">
                <a:moveTo>
                  <a:pt x="0" y="0"/>
                </a:moveTo>
                <a:lnTo>
                  <a:pt x="0" y="134561"/>
                </a:lnTo>
                <a:lnTo>
                  <a:pt x="117751" y="6728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082166" y="727953"/>
            <a:ext cx="114935" cy="133350"/>
          </a:xfrm>
          <a:custGeom>
            <a:avLst/>
            <a:gdLst/>
            <a:ahLst/>
            <a:cxnLst/>
            <a:rect l="l" t="t" r="r" b="b"/>
            <a:pathLst>
              <a:path w="114935" h="133350">
                <a:moveTo>
                  <a:pt x="114692" y="0"/>
                </a:moveTo>
                <a:lnTo>
                  <a:pt x="0" y="65751"/>
                </a:lnTo>
                <a:lnTo>
                  <a:pt x="114692" y="133032"/>
                </a:lnTo>
                <a:lnTo>
                  <a:pt x="11469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4386483" y="729482"/>
            <a:ext cx="110489" cy="128905"/>
          </a:xfrm>
          <a:custGeom>
            <a:avLst/>
            <a:gdLst/>
            <a:ahLst/>
            <a:cxnLst/>
            <a:rect l="l" t="t" r="r" b="b"/>
            <a:pathLst>
              <a:path w="110489" h="128905">
                <a:moveTo>
                  <a:pt x="0" y="0"/>
                </a:moveTo>
                <a:lnTo>
                  <a:pt x="0" y="128444"/>
                </a:lnTo>
                <a:lnTo>
                  <a:pt x="109977" y="6422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881701" y="734069"/>
            <a:ext cx="104139" cy="119380"/>
          </a:xfrm>
          <a:custGeom>
            <a:avLst/>
            <a:gdLst/>
            <a:ahLst/>
            <a:cxnLst/>
            <a:rect l="l" t="t" r="r" b="b"/>
            <a:pathLst>
              <a:path w="104139" h="119380">
                <a:moveTo>
                  <a:pt x="103987" y="0"/>
                </a:moveTo>
                <a:lnTo>
                  <a:pt x="0" y="59635"/>
                </a:lnTo>
                <a:lnTo>
                  <a:pt x="103987" y="119270"/>
                </a:lnTo>
                <a:lnTo>
                  <a:pt x="10398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5182960" y="737128"/>
            <a:ext cx="98425" cy="113664"/>
          </a:xfrm>
          <a:custGeom>
            <a:avLst/>
            <a:gdLst/>
            <a:ahLst/>
            <a:cxnLst/>
            <a:rect l="l" t="t" r="r" b="b"/>
            <a:pathLst>
              <a:path w="98425" h="113665">
                <a:moveTo>
                  <a:pt x="0" y="0"/>
                </a:moveTo>
                <a:lnTo>
                  <a:pt x="0" y="113153"/>
                </a:lnTo>
                <a:lnTo>
                  <a:pt x="97871" y="5657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5572788" y="498714"/>
            <a:ext cx="114935" cy="133350"/>
          </a:xfrm>
          <a:custGeom>
            <a:avLst/>
            <a:gdLst/>
            <a:ahLst/>
            <a:cxnLst/>
            <a:rect l="l" t="t" r="r" b="b"/>
            <a:pathLst>
              <a:path w="114935" h="133350">
                <a:moveTo>
                  <a:pt x="0" y="0"/>
                </a:moveTo>
                <a:lnTo>
                  <a:pt x="0" y="132904"/>
                </a:lnTo>
                <a:lnTo>
                  <a:pt x="114692" y="6728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5652308" y="258645"/>
            <a:ext cx="136525" cy="156210"/>
          </a:xfrm>
          <a:custGeom>
            <a:avLst/>
            <a:gdLst/>
            <a:ahLst/>
            <a:cxnLst/>
            <a:rect l="l" t="t" r="r" b="b"/>
            <a:pathLst>
              <a:path w="136525" h="156209">
                <a:moveTo>
                  <a:pt x="135974" y="0"/>
                </a:moveTo>
                <a:lnTo>
                  <a:pt x="0" y="77984"/>
                </a:lnTo>
                <a:lnTo>
                  <a:pt x="135974" y="155968"/>
                </a:lnTo>
                <a:lnTo>
                  <a:pt x="135974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1243191" y="318280"/>
            <a:ext cx="32384" cy="36830"/>
          </a:xfrm>
          <a:custGeom>
            <a:avLst/>
            <a:gdLst/>
            <a:ahLst/>
            <a:cxnLst/>
            <a:rect l="l" t="t" r="r" b="b"/>
            <a:pathLst>
              <a:path w="32384" h="36829">
                <a:moveTo>
                  <a:pt x="0" y="0"/>
                </a:moveTo>
                <a:lnTo>
                  <a:pt x="0" y="36698"/>
                </a:lnTo>
                <a:lnTo>
                  <a:pt x="32062" y="1834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1357833" y="541529"/>
            <a:ext cx="43180" cy="49530"/>
          </a:xfrm>
          <a:custGeom>
            <a:avLst/>
            <a:gdLst/>
            <a:ahLst/>
            <a:cxnLst/>
            <a:rect l="l" t="t" r="r" b="b"/>
            <a:pathLst>
              <a:path w="43180" h="49529">
                <a:moveTo>
                  <a:pt x="42818" y="0"/>
                </a:moveTo>
                <a:lnTo>
                  <a:pt x="0" y="24465"/>
                </a:lnTo>
                <a:lnTo>
                  <a:pt x="42818" y="48931"/>
                </a:lnTo>
                <a:lnTo>
                  <a:pt x="4281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1356304" y="995547"/>
            <a:ext cx="46355" cy="53975"/>
          </a:xfrm>
          <a:custGeom>
            <a:avLst/>
            <a:gdLst/>
            <a:ahLst/>
            <a:cxnLst/>
            <a:rect l="l" t="t" r="r" b="b"/>
            <a:pathLst>
              <a:path w="46355" h="53975">
                <a:moveTo>
                  <a:pt x="45877" y="0"/>
                </a:moveTo>
                <a:lnTo>
                  <a:pt x="0" y="27523"/>
                </a:lnTo>
                <a:lnTo>
                  <a:pt x="45877" y="53518"/>
                </a:lnTo>
                <a:lnTo>
                  <a:pt x="4587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1631566" y="990959"/>
            <a:ext cx="55244" cy="62865"/>
          </a:xfrm>
          <a:custGeom>
            <a:avLst/>
            <a:gdLst/>
            <a:ahLst/>
            <a:cxnLst/>
            <a:rect l="l" t="t" r="r" b="b"/>
            <a:pathLst>
              <a:path w="55244" h="62865">
                <a:moveTo>
                  <a:pt x="0" y="0"/>
                </a:moveTo>
                <a:lnTo>
                  <a:pt x="0" y="62693"/>
                </a:lnTo>
                <a:lnTo>
                  <a:pt x="54925" y="3211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2129842" y="981785"/>
            <a:ext cx="73660" cy="83185"/>
          </a:xfrm>
          <a:custGeom>
            <a:avLst/>
            <a:gdLst/>
            <a:ahLst/>
            <a:cxnLst/>
            <a:rect l="l" t="t" r="r" b="b"/>
            <a:pathLst>
              <a:path w="73660" h="83184">
                <a:moveTo>
                  <a:pt x="73403" y="0"/>
                </a:moveTo>
                <a:lnTo>
                  <a:pt x="0" y="41285"/>
                </a:lnTo>
                <a:lnTo>
                  <a:pt x="73403" y="82571"/>
                </a:lnTo>
                <a:lnTo>
                  <a:pt x="7340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2415809" y="975668"/>
            <a:ext cx="81280" cy="93345"/>
          </a:xfrm>
          <a:custGeom>
            <a:avLst/>
            <a:gdLst/>
            <a:ahLst/>
            <a:cxnLst/>
            <a:rect l="l" t="t" r="r" b="b"/>
            <a:pathLst>
              <a:path w="81280" h="93344">
                <a:moveTo>
                  <a:pt x="0" y="0"/>
                </a:moveTo>
                <a:lnTo>
                  <a:pt x="0" y="93275"/>
                </a:lnTo>
                <a:lnTo>
                  <a:pt x="81049" y="4740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2909624" y="969552"/>
            <a:ext cx="92075" cy="107314"/>
          </a:xfrm>
          <a:custGeom>
            <a:avLst/>
            <a:gdLst/>
            <a:ahLst/>
            <a:cxnLst/>
            <a:rect l="l" t="t" r="r" b="b"/>
            <a:pathLst>
              <a:path w="92075" h="107315">
                <a:moveTo>
                  <a:pt x="91754" y="0"/>
                </a:moveTo>
                <a:lnTo>
                  <a:pt x="0" y="53518"/>
                </a:lnTo>
                <a:lnTo>
                  <a:pt x="91754" y="106910"/>
                </a:lnTo>
                <a:lnTo>
                  <a:pt x="91754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3203110" y="968023"/>
            <a:ext cx="96520" cy="110489"/>
          </a:xfrm>
          <a:custGeom>
            <a:avLst/>
            <a:gdLst/>
            <a:ahLst/>
            <a:cxnLst/>
            <a:rect l="l" t="t" r="r" b="b"/>
            <a:pathLst>
              <a:path w="96520" h="110490">
                <a:moveTo>
                  <a:pt x="0" y="0"/>
                </a:moveTo>
                <a:lnTo>
                  <a:pt x="0" y="109968"/>
                </a:lnTo>
                <a:lnTo>
                  <a:pt x="96341" y="5504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3698455" y="966494"/>
            <a:ext cx="96520" cy="111760"/>
          </a:xfrm>
          <a:custGeom>
            <a:avLst/>
            <a:gdLst/>
            <a:ahLst/>
            <a:cxnLst/>
            <a:rect l="l" t="t" r="r" b="b"/>
            <a:pathLst>
              <a:path w="96520" h="111759">
                <a:moveTo>
                  <a:pt x="96341" y="0"/>
                </a:moveTo>
                <a:lnTo>
                  <a:pt x="0" y="56576"/>
                </a:lnTo>
                <a:lnTo>
                  <a:pt x="96341" y="111497"/>
                </a:lnTo>
                <a:lnTo>
                  <a:pt x="9634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3994999" y="968023"/>
            <a:ext cx="95250" cy="110489"/>
          </a:xfrm>
          <a:custGeom>
            <a:avLst/>
            <a:gdLst/>
            <a:ahLst/>
            <a:cxnLst/>
            <a:rect l="l" t="t" r="r" b="b"/>
            <a:pathLst>
              <a:path w="95250" h="110490">
                <a:moveTo>
                  <a:pt x="0" y="0"/>
                </a:moveTo>
                <a:lnTo>
                  <a:pt x="0" y="109968"/>
                </a:lnTo>
                <a:lnTo>
                  <a:pt x="94812" y="5504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4496461" y="971081"/>
            <a:ext cx="88900" cy="102870"/>
          </a:xfrm>
          <a:custGeom>
            <a:avLst/>
            <a:gdLst/>
            <a:ahLst/>
            <a:cxnLst/>
            <a:rect l="l" t="t" r="r" b="b"/>
            <a:pathLst>
              <a:path w="88900" h="102869">
                <a:moveTo>
                  <a:pt x="88695" y="0"/>
                </a:moveTo>
                <a:lnTo>
                  <a:pt x="0" y="51989"/>
                </a:lnTo>
                <a:lnTo>
                  <a:pt x="88695" y="102450"/>
                </a:lnTo>
                <a:lnTo>
                  <a:pt x="8869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4791604" y="974139"/>
            <a:ext cx="84455" cy="98425"/>
          </a:xfrm>
          <a:custGeom>
            <a:avLst/>
            <a:gdLst/>
            <a:ahLst/>
            <a:cxnLst/>
            <a:rect l="l" t="t" r="r" b="b"/>
            <a:pathLst>
              <a:path w="84454" h="98425">
                <a:moveTo>
                  <a:pt x="0" y="0"/>
                </a:moveTo>
                <a:lnTo>
                  <a:pt x="0" y="97862"/>
                </a:lnTo>
                <a:lnTo>
                  <a:pt x="83980" y="4893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5296124" y="978727"/>
            <a:ext cx="76835" cy="88900"/>
          </a:xfrm>
          <a:custGeom>
            <a:avLst/>
            <a:gdLst/>
            <a:ahLst/>
            <a:cxnLst/>
            <a:rect l="l" t="t" r="r" b="b"/>
            <a:pathLst>
              <a:path w="76835" h="88900">
                <a:moveTo>
                  <a:pt x="76334" y="0"/>
                </a:moveTo>
                <a:lnTo>
                  <a:pt x="0" y="44344"/>
                </a:lnTo>
                <a:lnTo>
                  <a:pt x="76334" y="88688"/>
                </a:lnTo>
                <a:lnTo>
                  <a:pt x="76334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5585022" y="978727"/>
            <a:ext cx="78105" cy="88900"/>
          </a:xfrm>
          <a:custGeom>
            <a:avLst/>
            <a:gdLst/>
            <a:ahLst/>
            <a:cxnLst/>
            <a:rect l="l" t="t" r="r" b="b"/>
            <a:pathLst>
              <a:path w="78104" h="88900">
                <a:moveTo>
                  <a:pt x="0" y="0"/>
                </a:moveTo>
                <a:lnTo>
                  <a:pt x="0" y="88688"/>
                </a:lnTo>
                <a:lnTo>
                  <a:pt x="77990" y="4434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5679834" y="738657"/>
            <a:ext cx="95250" cy="110489"/>
          </a:xfrm>
          <a:custGeom>
            <a:avLst/>
            <a:gdLst/>
            <a:ahLst/>
            <a:cxnLst/>
            <a:rect l="l" t="t" r="r" b="b"/>
            <a:pathLst>
              <a:path w="95250" h="110490">
                <a:moveTo>
                  <a:pt x="94812" y="0"/>
                </a:moveTo>
                <a:lnTo>
                  <a:pt x="0" y="55047"/>
                </a:lnTo>
                <a:lnTo>
                  <a:pt x="94812" y="110095"/>
                </a:lnTo>
                <a:lnTo>
                  <a:pt x="9481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5962615" y="260174"/>
            <a:ext cx="134620" cy="153035"/>
          </a:xfrm>
          <a:custGeom>
            <a:avLst/>
            <a:gdLst/>
            <a:ahLst/>
            <a:cxnLst/>
            <a:rect l="l" t="t" r="r" b="b"/>
            <a:pathLst>
              <a:path w="134620" h="153034">
                <a:moveTo>
                  <a:pt x="0" y="0"/>
                </a:moveTo>
                <a:lnTo>
                  <a:pt x="0" y="152910"/>
                </a:lnTo>
                <a:lnTo>
                  <a:pt x="134572" y="7645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6037548" y="18702"/>
            <a:ext cx="153035" cy="177800"/>
          </a:xfrm>
          <a:custGeom>
            <a:avLst/>
            <a:gdLst/>
            <a:ahLst/>
            <a:cxnLst/>
            <a:rect l="l" t="t" r="r" b="b"/>
            <a:pathLst>
              <a:path w="153035" h="177800">
                <a:moveTo>
                  <a:pt x="152923" y="0"/>
                </a:moveTo>
                <a:lnTo>
                  <a:pt x="0" y="88688"/>
                </a:lnTo>
                <a:lnTo>
                  <a:pt x="152923" y="177248"/>
                </a:lnTo>
                <a:lnTo>
                  <a:pt x="15292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853338" y="98216"/>
            <a:ext cx="15875" cy="18415"/>
          </a:xfrm>
          <a:custGeom>
            <a:avLst/>
            <a:gdLst/>
            <a:ahLst/>
            <a:cxnLst/>
            <a:rect l="l" t="t" r="r" b="b"/>
            <a:pathLst>
              <a:path w="15875" h="18414">
                <a:moveTo>
                  <a:pt x="0" y="0"/>
                </a:moveTo>
                <a:lnTo>
                  <a:pt x="0" y="18349"/>
                </a:lnTo>
                <a:lnTo>
                  <a:pt x="15292" y="917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974122" y="322867"/>
            <a:ext cx="24765" cy="27940"/>
          </a:xfrm>
          <a:custGeom>
            <a:avLst/>
            <a:gdLst/>
            <a:ahLst/>
            <a:cxnLst/>
            <a:rect l="l" t="t" r="r" b="b"/>
            <a:pathLst>
              <a:path w="24765" h="27939">
                <a:moveTo>
                  <a:pt x="24455" y="0"/>
                </a:moveTo>
                <a:lnTo>
                  <a:pt x="0" y="13761"/>
                </a:lnTo>
                <a:lnTo>
                  <a:pt x="24455" y="27523"/>
                </a:lnTo>
                <a:lnTo>
                  <a:pt x="2445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1241662" y="770768"/>
            <a:ext cx="40005" cy="46355"/>
          </a:xfrm>
          <a:custGeom>
            <a:avLst/>
            <a:gdLst/>
            <a:ahLst/>
            <a:cxnLst/>
            <a:rect l="l" t="t" r="r" b="b"/>
            <a:pathLst>
              <a:path w="40005" h="46355">
                <a:moveTo>
                  <a:pt x="0" y="0"/>
                </a:moveTo>
                <a:lnTo>
                  <a:pt x="0" y="45873"/>
                </a:lnTo>
                <a:lnTo>
                  <a:pt x="39709" y="2293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1240133" y="1227844"/>
            <a:ext cx="41275" cy="47625"/>
          </a:xfrm>
          <a:custGeom>
            <a:avLst/>
            <a:gdLst/>
            <a:ahLst/>
            <a:cxnLst/>
            <a:rect l="l" t="t" r="r" b="b"/>
            <a:pathLst>
              <a:path w="41275" h="47625">
                <a:moveTo>
                  <a:pt x="0" y="0"/>
                </a:moveTo>
                <a:lnTo>
                  <a:pt x="0" y="47402"/>
                </a:lnTo>
                <a:lnTo>
                  <a:pt x="41238" y="2293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1746131" y="1220198"/>
            <a:ext cx="55244" cy="62865"/>
          </a:xfrm>
          <a:custGeom>
            <a:avLst/>
            <a:gdLst/>
            <a:ahLst/>
            <a:cxnLst/>
            <a:rect l="l" t="t" r="r" b="b"/>
            <a:pathLst>
              <a:path w="55244" h="62865">
                <a:moveTo>
                  <a:pt x="55052" y="0"/>
                </a:moveTo>
                <a:lnTo>
                  <a:pt x="0" y="30582"/>
                </a:lnTo>
                <a:lnTo>
                  <a:pt x="55052" y="62693"/>
                </a:lnTo>
                <a:lnTo>
                  <a:pt x="5505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2025981" y="1215611"/>
            <a:ext cx="61594" cy="70485"/>
          </a:xfrm>
          <a:custGeom>
            <a:avLst/>
            <a:gdLst/>
            <a:ahLst/>
            <a:cxnLst/>
            <a:rect l="l" t="t" r="r" b="b"/>
            <a:pathLst>
              <a:path w="61594" h="70484">
                <a:moveTo>
                  <a:pt x="0" y="0"/>
                </a:moveTo>
                <a:lnTo>
                  <a:pt x="0" y="70338"/>
                </a:lnTo>
                <a:lnTo>
                  <a:pt x="61169" y="3516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2525914" y="1209494"/>
            <a:ext cx="73660" cy="84455"/>
          </a:xfrm>
          <a:custGeom>
            <a:avLst/>
            <a:gdLst/>
            <a:ahLst/>
            <a:cxnLst/>
            <a:rect l="l" t="t" r="r" b="b"/>
            <a:pathLst>
              <a:path w="73660" h="84455">
                <a:moveTo>
                  <a:pt x="73275" y="0"/>
                </a:moveTo>
                <a:lnTo>
                  <a:pt x="0" y="41285"/>
                </a:lnTo>
                <a:lnTo>
                  <a:pt x="73275" y="84100"/>
                </a:lnTo>
                <a:lnTo>
                  <a:pt x="7327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2813283" y="1206436"/>
            <a:ext cx="76835" cy="88900"/>
          </a:xfrm>
          <a:custGeom>
            <a:avLst/>
            <a:gdLst/>
            <a:ahLst/>
            <a:cxnLst/>
            <a:rect l="l" t="t" r="r" b="b"/>
            <a:pathLst>
              <a:path w="76835" h="88900">
                <a:moveTo>
                  <a:pt x="0" y="0"/>
                </a:moveTo>
                <a:lnTo>
                  <a:pt x="0" y="88688"/>
                </a:lnTo>
                <a:lnTo>
                  <a:pt x="76461" y="4434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3313215" y="1204907"/>
            <a:ext cx="81280" cy="93345"/>
          </a:xfrm>
          <a:custGeom>
            <a:avLst/>
            <a:gdLst/>
            <a:ahLst/>
            <a:cxnLst/>
            <a:rect l="l" t="t" r="r" b="b"/>
            <a:pathLst>
              <a:path w="81279" h="93344">
                <a:moveTo>
                  <a:pt x="81049" y="0"/>
                </a:moveTo>
                <a:lnTo>
                  <a:pt x="0" y="45873"/>
                </a:lnTo>
                <a:lnTo>
                  <a:pt x="81049" y="93275"/>
                </a:lnTo>
                <a:lnTo>
                  <a:pt x="8104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3603642" y="1204907"/>
            <a:ext cx="81280" cy="92075"/>
          </a:xfrm>
          <a:custGeom>
            <a:avLst/>
            <a:gdLst/>
            <a:ahLst/>
            <a:cxnLst/>
            <a:rect l="l" t="t" r="r" b="b"/>
            <a:pathLst>
              <a:path w="81279" h="92075">
                <a:moveTo>
                  <a:pt x="0" y="0"/>
                </a:moveTo>
                <a:lnTo>
                  <a:pt x="0" y="91746"/>
                </a:lnTo>
                <a:lnTo>
                  <a:pt x="81049" y="4587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4108163" y="1206436"/>
            <a:ext cx="76835" cy="88900"/>
          </a:xfrm>
          <a:custGeom>
            <a:avLst/>
            <a:gdLst/>
            <a:ahLst/>
            <a:cxnLst/>
            <a:rect l="l" t="t" r="r" b="b"/>
            <a:pathLst>
              <a:path w="76835" h="88900">
                <a:moveTo>
                  <a:pt x="76461" y="0"/>
                </a:moveTo>
                <a:lnTo>
                  <a:pt x="0" y="44344"/>
                </a:lnTo>
                <a:lnTo>
                  <a:pt x="76461" y="88688"/>
                </a:lnTo>
                <a:lnTo>
                  <a:pt x="7646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4398590" y="1209494"/>
            <a:ext cx="73660" cy="84455"/>
          </a:xfrm>
          <a:custGeom>
            <a:avLst/>
            <a:gdLst/>
            <a:ahLst/>
            <a:cxnLst/>
            <a:rect l="l" t="t" r="r" b="b"/>
            <a:pathLst>
              <a:path w="73660" h="84455">
                <a:moveTo>
                  <a:pt x="0" y="0"/>
                </a:moveTo>
                <a:lnTo>
                  <a:pt x="0" y="84100"/>
                </a:lnTo>
                <a:lnTo>
                  <a:pt x="73403" y="4128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4906169" y="1212553"/>
            <a:ext cx="67310" cy="78105"/>
          </a:xfrm>
          <a:custGeom>
            <a:avLst/>
            <a:gdLst/>
            <a:ahLst/>
            <a:cxnLst/>
            <a:rect l="l" t="t" r="r" b="b"/>
            <a:pathLst>
              <a:path w="67310" h="78105">
                <a:moveTo>
                  <a:pt x="67286" y="0"/>
                </a:moveTo>
                <a:lnTo>
                  <a:pt x="0" y="38227"/>
                </a:lnTo>
                <a:lnTo>
                  <a:pt x="67286" y="77984"/>
                </a:lnTo>
                <a:lnTo>
                  <a:pt x="6728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5193665" y="1215611"/>
            <a:ext cx="62865" cy="72390"/>
          </a:xfrm>
          <a:custGeom>
            <a:avLst/>
            <a:gdLst/>
            <a:ahLst/>
            <a:cxnLst/>
            <a:rect l="l" t="t" r="r" b="b"/>
            <a:pathLst>
              <a:path w="62864" h="72390">
                <a:moveTo>
                  <a:pt x="0" y="0"/>
                </a:moveTo>
                <a:lnTo>
                  <a:pt x="0" y="71868"/>
                </a:lnTo>
                <a:lnTo>
                  <a:pt x="62698" y="3516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5701243" y="1214082"/>
            <a:ext cx="64769" cy="74930"/>
          </a:xfrm>
          <a:custGeom>
            <a:avLst/>
            <a:gdLst/>
            <a:ahLst/>
            <a:cxnLst/>
            <a:rect l="l" t="t" r="r" b="b"/>
            <a:pathLst>
              <a:path w="64770" h="74930">
                <a:moveTo>
                  <a:pt x="64227" y="0"/>
                </a:moveTo>
                <a:lnTo>
                  <a:pt x="0" y="36698"/>
                </a:lnTo>
                <a:lnTo>
                  <a:pt x="64227" y="74926"/>
                </a:lnTo>
                <a:lnTo>
                  <a:pt x="6422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5976379" y="738657"/>
            <a:ext cx="95250" cy="110489"/>
          </a:xfrm>
          <a:custGeom>
            <a:avLst/>
            <a:gdLst/>
            <a:ahLst/>
            <a:cxnLst/>
            <a:rect l="l" t="t" r="r" b="b"/>
            <a:pathLst>
              <a:path w="95250" h="110490">
                <a:moveTo>
                  <a:pt x="0" y="0"/>
                </a:moveTo>
                <a:lnTo>
                  <a:pt x="0" y="110095"/>
                </a:lnTo>
                <a:lnTo>
                  <a:pt x="94812" y="5504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6063545" y="500244"/>
            <a:ext cx="113664" cy="131445"/>
          </a:xfrm>
          <a:custGeom>
            <a:avLst/>
            <a:gdLst/>
            <a:ahLst/>
            <a:cxnLst/>
            <a:rect l="l" t="t" r="r" b="b"/>
            <a:pathLst>
              <a:path w="113664" h="131445">
                <a:moveTo>
                  <a:pt x="113163" y="0"/>
                </a:moveTo>
                <a:lnTo>
                  <a:pt x="0" y="65751"/>
                </a:lnTo>
                <a:lnTo>
                  <a:pt x="113163" y="131375"/>
                </a:lnTo>
                <a:lnTo>
                  <a:pt x="11316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6352443" y="20231"/>
            <a:ext cx="153035" cy="175895"/>
          </a:xfrm>
          <a:custGeom>
            <a:avLst/>
            <a:gdLst/>
            <a:ahLst/>
            <a:cxnLst/>
            <a:rect l="l" t="t" r="r" b="b"/>
            <a:pathLst>
              <a:path w="153034" h="175895">
                <a:moveTo>
                  <a:pt x="0" y="0"/>
                </a:moveTo>
                <a:lnTo>
                  <a:pt x="0" y="175719"/>
                </a:lnTo>
                <a:lnTo>
                  <a:pt x="152923" y="8715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587328" y="101274"/>
            <a:ext cx="10795" cy="13970"/>
          </a:xfrm>
          <a:custGeom>
            <a:avLst/>
            <a:gdLst/>
            <a:ahLst/>
            <a:cxnLst/>
            <a:rect l="l" t="t" r="r" b="b"/>
            <a:pathLst>
              <a:path w="10795" h="13969">
                <a:moveTo>
                  <a:pt x="10704" y="0"/>
                </a:moveTo>
                <a:lnTo>
                  <a:pt x="0" y="6116"/>
                </a:lnTo>
                <a:lnTo>
                  <a:pt x="10704" y="13761"/>
                </a:lnTo>
                <a:lnTo>
                  <a:pt x="10704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850280" y="550704"/>
            <a:ext cx="24765" cy="29209"/>
          </a:xfrm>
          <a:custGeom>
            <a:avLst/>
            <a:gdLst/>
            <a:ahLst/>
            <a:cxnLst/>
            <a:rect l="l" t="t" r="r" b="b"/>
            <a:pathLst>
              <a:path w="24765" h="29209">
                <a:moveTo>
                  <a:pt x="0" y="0"/>
                </a:moveTo>
                <a:lnTo>
                  <a:pt x="0" y="29053"/>
                </a:lnTo>
                <a:lnTo>
                  <a:pt x="24467" y="1529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969535" y="776884"/>
            <a:ext cx="31115" cy="35560"/>
          </a:xfrm>
          <a:custGeom>
            <a:avLst/>
            <a:gdLst/>
            <a:ahLst/>
            <a:cxnLst/>
            <a:rect l="l" t="t" r="r" b="b"/>
            <a:pathLst>
              <a:path w="31115" h="35559">
                <a:moveTo>
                  <a:pt x="30571" y="0"/>
                </a:moveTo>
                <a:lnTo>
                  <a:pt x="0" y="16820"/>
                </a:lnTo>
                <a:lnTo>
                  <a:pt x="30571" y="35169"/>
                </a:lnTo>
                <a:lnTo>
                  <a:pt x="3057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1357833" y="1455681"/>
            <a:ext cx="43180" cy="49530"/>
          </a:xfrm>
          <a:custGeom>
            <a:avLst/>
            <a:gdLst/>
            <a:ahLst/>
            <a:cxnLst/>
            <a:rect l="l" t="t" r="r" b="b"/>
            <a:pathLst>
              <a:path w="43180" h="49530">
                <a:moveTo>
                  <a:pt x="42818" y="0"/>
                </a:moveTo>
                <a:lnTo>
                  <a:pt x="0" y="24465"/>
                </a:lnTo>
                <a:lnTo>
                  <a:pt x="42818" y="48931"/>
                </a:lnTo>
                <a:lnTo>
                  <a:pt x="4281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1634625" y="1452622"/>
            <a:ext cx="47625" cy="53975"/>
          </a:xfrm>
          <a:custGeom>
            <a:avLst/>
            <a:gdLst/>
            <a:ahLst/>
            <a:cxnLst/>
            <a:rect l="l" t="t" r="r" b="b"/>
            <a:pathLst>
              <a:path w="47625" h="53975">
                <a:moveTo>
                  <a:pt x="0" y="0"/>
                </a:moveTo>
                <a:lnTo>
                  <a:pt x="0" y="53518"/>
                </a:lnTo>
                <a:lnTo>
                  <a:pt x="47278" y="2752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2142076" y="1448035"/>
            <a:ext cx="55244" cy="62865"/>
          </a:xfrm>
          <a:custGeom>
            <a:avLst/>
            <a:gdLst/>
            <a:ahLst/>
            <a:cxnLst/>
            <a:rect l="l" t="t" r="r" b="b"/>
            <a:pathLst>
              <a:path w="55244" h="62865">
                <a:moveTo>
                  <a:pt x="55052" y="0"/>
                </a:moveTo>
                <a:lnTo>
                  <a:pt x="0" y="32111"/>
                </a:lnTo>
                <a:lnTo>
                  <a:pt x="55052" y="62693"/>
                </a:lnTo>
                <a:lnTo>
                  <a:pt x="5505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2423455" y="1446506"/>
            <a:ext cx="58419" cy="67310"/>
          </a:xfrm>
          <a:custGeom>
            <a:avLst/>
            <a:gdLst/>
            <a:ahLst/>
            <a:cxnLst/>
            <a:rect l="l" t="t" r="r" b="b"/>
            <a:pathLst>
              <a:path w="58419" h="67309">
                <a:moveTo>
                  <a:pt x="0" y="0"/>
                </a:moveTo>
                <a:lnTo>
                  <a:pt x="0" y="67280"/>
                </a:lnTo>
                <a:lnTo>
                  <a:pt x="58110" y="3364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2927975" y="1443448"/>
            <a:ext cx="64769" cy="73660"/>
          </a:xfrm>
          <a:custGeom>
            <a:avLst/>
            <a:gdLst/>
            <a:ahLst/>
            <a:cxnLst/>
            <a:rect l="l" t="t" r="r" b="b"/>
            <a:pathLst>
              <a:path w="64769" h="73659">
                <a:moveTo>
                  <a:pt x="64227" y="0"/>
                </a:moveTo>
                <a:lnTo>
                  <a:pt x="0" y="36698"/>
                </a:lnTo>
                <a:lnTo>
                  <a:pt x="64227" y="73397"/>
                </a:lnTo>
                <a:lnTo>
                  <a:pt x="6422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3213815" y="1443448"/>
            <a:ext cx="64769" cy="73660"/>
          </a:xfrm>
          <a:custGeom>
            <a:avLst/>
            <a:gdLst/>
            <a:ahLst/>
            <a:cxnLst/>
            <a:rect l="l" t="t" r="r" b="b"/>
            <a:pathLst>
              <a:path w="64770" h="73659">
                <a:moveTo>
                  <a:pt x="0" y="0"/>
                </a:moveTo>
                <a:lnTo>
                  <a:pt x="0" y="73397"/>
                </a:lnTo>
                <a:lnTo>
                  <a:pt x="64227" y="3669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3721394" y="1443448"/>
            <a:ext cx="62865" cy="73660"/>
          </a:xfrm>
          <a:custGeom>
            <a:avLst/>
            <a:gdLst/>
            <a:ahLst/>
            <a:cxnLst/>
            <a:rect l="l" t="t" r="r" b="b"/>
            <a:pathLst>
              <a:path w="62864" h="73659">
                <a:moveTo>
                  <a:pt x="62698" y="0"/>
                </a:moveTo>
                <a:lnTo>
                  <a:pt x="0" y="36698"/>
                </a:lnTo>
                <a:lnTo>
                  <a:pt x="62698" y="73397"/>
                </a:lnTo>
                <a:lnTo>
                  <a:pt x="6269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4005704" y="1444977"/>
            <a:ext cx="62865" cy="70485"/>
          </a:xfrm>
          <a:custGeom>
            <a:avLst/>
            <a:gdLst/>
            <a:ahLst/>
            <a:cxnLst/>
            <a:rect l="l" t="t" r="r" b="b"/>
            <a:pathLst>
              <a:path w="62864" h="70484">
                <a:moveTo>
                  <a:pt x="0" y="0"/>
                </a:moveTo>
                <a:lnTo>
                  <a:pt x="0" y="70338"/>
                </a:lnTo>
                <a:lnTo>
                  <a:pt x="62698" y="3516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4516341" y="1446506"/>
            <a:ext cx="58419" cy="67310"/>
          </a:xfrm>
          <a:custGeom>
            <a:avLst/>
            <a:gdLst/>
            <a:ahLst/>
            <a:cxnLst/>
            <a:rect l="l" t="t" r="r" b="b"/>
            <a:pathLst>
              <a:path w="58420" h="67309">
                <a:moveTo>
                  <a:pt x="58110" y="0"/>
                </a:moveTo>
                <a:lnTo>
                  <a:pt x="0" y="33640"/>
                </a:lnTo>
                <a:lnTo>
                  <a:pt x="58110" y="67280"/>
                </a:lnTo>
                <a:lnTo>
                  <a:pt x="5811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4800779" y="1449564"/>
            <a:ext cx="53975" cy="61594"/>
          </a:xfrm>
          <a:custGeom>
            <a:avLst/>
            <a:gdLst/>
            <a:ahLst/>
            <a:cxnLst/>
            <a:rect l="l" t="t" r="r" b="b"/>
            <a:pathLst>
              <a:path w="53975" h="61594">
                <a:moveTo>
                  <a:pt x="0" y="0"/>
                </a:moveTo>
                <a:lnTo>
                  <a:pt x="0" y="61164"/>
                </a:lnTo>
                <a:lnTo>
                  <a:pt x="53523" y="3058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5314474" y="1451093"/>
            <a:ext cx="48895" cy="58419"/>
          </a:xfrm>
          <a:custGeom>
            <a:avLst/>
            <a:gdLst/>
            <a:ahLst/>
            <a:cxnLst/>
            <a:rect l="l" t="t" r="r" b="b"/>
            <a:pathLst>
              <a:path w="48895" h="58419">
                <a:moveTo>
                  <a:pt x="48808" y="0"/>
                </a:moveTo>
                <a:lnTo>
                  <a:pt x="0" y="29053"/>
                </a:lnTo>
                <a:lnTo>
                  <a:pt x="48808" y="58106"/>
                </a:lnTo>
                <a:lnTo>
                  <a:pt x="4880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5594197" y="1451093"/>
            <a:ext cx="50800" cy="58419"/>
          </a:xfrm>
          <a:custGeom>
            <a:avLst/>
            <a:gdLst/>
            <a:ahLst/>
            <a:cxnLst/>
            <a:rect l="l" t="t" r="r" b="b"/>
            <a:pathLst>
              <a:path w="50800" h="58419">
                <a:moveTo>
                  <a:pt x="0" y="0"/>
                </a:moveTo>
                <a:lnTo>
                  <a:pt x="0" y="58106"/>
                </a:lnTo>
                <a:lnTo>
                  <a:pt x="50464" y="2905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5985554" y="1212553"/>
            <a:ext cx="67310" cy="78105"/>
          </a:xfrm>
          <a:custGeom>
            <a:avLst/>
            <a:gdLst/>
            <a:ahLst/>
            <a:cxnLst/>
            <a:rect l="l" t="t" r="r" b="b"/>
            <a:pathLst>
              <a:path w="67310" h="78105">
                <a:moveTo>
                  <a:pt x="0" y="0"/>
                </a:moveTo>
                <a:lnTo>
                  <a:pt x="0" y="77984"/>
                </a:lnTo>
                <a:lnTo>
                  <a:pt x="67286" y="3822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6086483" y="977197"/>
            <a:ext cx="80010" cy="92075"/>
          </a:xfrm>
          <a:custGeom>
            <a:avLst/>
            <a:gdLst/>
            <a:ahLst/>
            <a:cxnLst/>
            <a:rect l="l" t="t" r="r" b="b"/>
            <a:pathLst>
              <a:path w="80010" h="92075">
                <a:moveTo>
                  <a:pt x="79520" y="0"/>
                </a:moveTo>
                <a:lnTo>
                  <a:pt x="0" y="45873"/>
                </a:lnTo>
                <a:lnTo>
                  <a:pt x="79520" y="91746"/>
                </a:lnTo>
                <a:lnTo>
                  <a:pt x="7952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6366206" y="500244"/>
            <a:ext cx="113664" cy="130175"/>
          </a:xfrm>
          <a:custGeom>
            <a:avLst/>
            <a:gdLst/>
            <a:ahLst/>
            <a:cxnLst/>
            <a:rect l="l" t="t" r="r" b="b"/>
            <a:pathLst>
              <a:path w="113664" h="130175">
                <a:moveTo>
                  <a:pt x="0" y="0"/>
                </a:moveTo>
                <a:lnTo>
                  <a:pt x="0" y="129846"/>
                </a:lnTo>
                <a:lnTo>
                  <a:pt x="113163" y="6575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6448785" y="261703"/>
            <a:ext cx="130175" cy="149860"/>
          </a:xfrm>
          <a:custGeom>
            <a:avLst/>
            <a:gdLst/>
            <a:ahLst/>
            <a:cxnLst/>
            <a:rect l="l" t="t" r="r" b="b"/>
            <a:pathLst>
              <a:path w="130175" h="149859">
                <a:moveTo>
                  <a:pt x="129984" y="0"/>
                </a:moveTo>
                <a:lnTo>
                  <a:pt x="0" y="74926"/>
                </a:lnTo>
                <a:lnTo>
                  <a:pt x="129984" y="149852"/>
                </a:lnTo>
                <a:lnTo>
                  <a:pt x="129984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457381" y="328984"/>
            <a:ext cx="13970" cy="15875"/>
          </a:xfrm>
          <a:custGeom>
            <a:avLst/>
            <a:gdLst/>
            <a:ahLst/>
            <a:cxnLst/>
            <a:rect l="l" t="t" r="r" b="b"/>
            <a:pathLst>
              <a:path w="13970" h="15875">
                <a:moveTo>
                  <a:pt x="0" y="0"/>
                </a:moveTo>
                <a:lnTo>
                  <a:pt x="0" y="15291"/>
                </a:lnTo>
                <a:lnTo>
                  <a:pt x="13750" y="764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582740" y="555291"/>
            <a:ext cx="17145" cy="20320"/>
          </a:xfrm>
          <a:custGeom>
            <a:avLst/>
            <a:gdLst/>
            <a:ahLst/>
            <a:cxnLst/>
            <a:rect l="l" t="t" r="r" b="b"/>
            <a:pathLst>
              <a:path w="17145" h="20320">
                <a:moveTo>
                  <a:pt x="16821" y="0"/>
                </a:moveTo>
                <a:lnTo>
                  <a:pt x="0" y="10703"/>
                </a:lnTo>
                <a:lnTo>
                  <a:pt x="16821" y="19878"/>
                </a:lnTo>
                <a:lnTo>
                  <a:pt x="1682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848751" y="1006250"/>
            <a:ext cx="29209" cy="33655"/>
          </a:xfrm>
          <a:custGeom>
            <a:avLst/>
            <a:gdLst/>
            <a:ahLst/>
            <a:cxnLst/>
            <a:rect l="l" t="t" r="r" b="b"/>
            <a:pathLst>
              <a:path w="29209" h="33655">
                <a:moveTo>
                  <a:pt x="0" y="0"/>
                </a:moveTo>
                <a:lnTo>
                  <a:pt x="0" y="33640"/>
                </a:lnTo>
                <a:lnTo>
                  <a:pt x="29055" y="1682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968005" y="1232431"/>
            <a:ext cx="33655" cy="38735"/>
          </a:xfrm>
          <a:custGeom>
            <a:avLst/>
            <a:gdLst/>
            <a:ahLst/>
            <a:cxnLst/>
            <a:rect l="l" t="t" r="r" b="b"/>
            <a:pathLst>
              <a:path w="33655" h="38734">
                <a:moveTo>
                  <a:pt x="33630" y="0"/>
                </a:moveTo>
                <a:lnTo>
                  <a:pt x="0" y="18349"/>
                </a:lnTo>
                <a:lnTo>
                  <a:pt x="33630" y="38227"/>
                </a:lnTo>
                <a:lnTo>
                  <a:pt x="3363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971064" y="1692565"/>
            <a:ext cx="29209" cy="32384"/>
          </a:xfrm>
          <a:custGeom>
            <a:avLst/>
            <a:gdLst/>
            <a:ahLst/>
            <a:cxnLst/>
            <a:rect l="l" t="t" r="r" b="b"/>
            <a:pathLst>
              <a:path w="29209" h="32385">
                <a:moveTo>
                  <a:pt x="29042" y="0"/>
                </a:moveTo>
                <a:lnTo>
                  <a:pt x="0" y="16820"/>
                </a:lnTo>
                <a:lnTo>
                  <a:pt x="29042" y="32111"/>
                </a:lnTo>
                <a:lnTo>
                  <a:pt x="2904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1243191" y="1687977"/>
            <a:ext cx="33655" cy="41910"/>
          </a:xfrm>
          <a:custGeom>
            <a:avLst/>
            <a:gdLst/>
            <a:ahLst/>
            <a:cxnLst/>
            <a:rect l="l" t="t" r="r" b="b"/>
            <a:pathLst>
              <a:path w="33655" h="41910">
                <a:moveTo>
                  <a:pt x="0" y="0"/>
                </a:moveTo>
                <a:lnTo>
                  <a:pt x="0" y="41285"/>
                </a:lnTo>
                <a:lnTo>
                  <a:pt x="33592" y="2140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1755307" y="1684919"/>
            <a:ext cx="41910" cy="47625"/>
          </a:xfrm>
          <a:custGeom>
            <a:avLst/>
            <a:gdLst/>
            <a:ahLst/>
            <a:cxnLst/>
            <a:rect l="l" t="t" r="r" b="b"/>
            <a:pathLst>
              <a:path w="41910" h="47625">
                <a:moveTo>
                  <a:pt x="41289" y="0"/>
                </a:moveTo>
                <a:lnTo>
                  <a:pt x="0" y="24465"/>
                </a:lnTo>
                <a:lnTo>
                  <a:pt x="41289" y="47402"/>
                </a:lnTo>
                <a:lnTo>
                  <a:pt x="4128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2032098" y="1684919"/>
            <a:ext cx="43180" cy="49530"/>
          </a:xfrm>
          <a:custGeom>
            <a:avLst/>
            <a:gdLst/>
            <a:ahLst/>
            <a:cxnLst/>
            <a:rect l="l" t="t" r="r" b="b"/>
            <a:pathLst>
              <a:path w="43180" h="49530">
                <a:moveTo>
                  <a:pt x="0" y="0"/>
                </a:moveTo>
                <a:lnTo>
                  <a:pt x="0" y="48931"/>
                </a:lnTo>
                <a:lnTo>
                  <a:pt x="42818" y="2446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2544265" y="1681861"/>
            <a:ext cx="46355" cy="53975"/>
          </a:xfrm>
          <a:custGeom>
            <a:avLst/>
            <a:gdLst/>
            <a:ahLst/>
            <a:cxnLst/>
            <a:rect l="l" t="t" r="r" b="b"/>
            <a:pathLst>
              <a:path w="46355" h="53975">
                <a:moveTo>
                  <a:pt x="45749" y="0"/>
                </a:moveTo>
                <a:lnTo>
                  <a:pt x="0" y="27523"/>
                </a:lnTo>
                <a:lnTo>
                  <a:pt x="45749" y="53518"/>
                </a:lnTo>
                <a:lnTo>
                  <a:pt x="4574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2822458" y="1680332"/>
            <a:ext cx="49530" cy="57150"/>
          </a:xfrm>
          <a:custGeom>
            <a:avLst/>
            <a:gdLst/>
            <a:ahLst/>
            <a:cxnLst/>
            <a:rect l="l" t="t" r="r" b="b"/>
            <a:pathLst>
              <a:path w="49530" h="57150">
                <a:moveTo>
                  <a:pt x="0" y="0"/>
                </a:moveTo>
                <a:lnTo>
                  <a:pt x="0" y="56576"/>
                </a:lnTo>
                <a:lnTo>
                  <a:pt x="48935" y="2905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3334625" y="1680332"/>
            <a:ext cx="49530" cy="57150"/>
          </a:xfrm>
          <a:custGeom>
            <a:avLst/>
            <a:gdLst/>
            <a:ahLst/>
            <a:cxnLst/>
            <a:rect l="l" t="t" r="r" b="b"/>
            <a:pathLst>
              <a:path w="49529" h="57150">
                <a:moveTo>
                  <a:pt x="48935" y="0"/>
                </a:moveTo>
                <a:lnTo>
                  <a:pt x="0" y="29053"/>
                </a:lnTo>
                <a:lnTo>
                  <a:pt x="48935" y="56576"/>
                </a:lnTo>
                <a:lnTo>
                  <a:pt x="4893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3614347" y="1680332"/>
            <a:ext cx="49530" cy="57150"/>
          </a:xfrm>
          <a:custGeom>
            <a:avLst/>
            <a:gdLst/>
            <a:ahLst/>
            <a:cxnLst/>
            <a:rect l="l" t="t" r="r" b="b"/>
            <a:pathLst>
              <a:path w="49529" h="57150">
                <a:moveTo>
                  <a:pt x="0" y="0"/>
                </a:moveTo>
                <a:lnTo>
                  <a:pt x="0" y="56576"/>
                </a:lnTo>
                <a:lnTo>
                  <a:pt x="48935" y="2905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4128043" y="1681861"/>
            <a:ext cx="46355" cy="53975"/>
          </a:xfrm>
          <a:custGeom>
            <a:avLst/>
            <a:gdLst/>
            <a:ahLst/>
            <a:cxnLst/>
            <a:rect l="l" t="t" r="r" b="b"/>
            <a:pathLst>
              <a:path w="46354" h="53975">
                <a:moveTo>
                  <a:pt x="45877" y="0"/>
                </a:moveTo>
                <a:lnTo>
                  <a:pt x="0" y="27523"/>
                </a:lnTo>
                <a:lnTo>
                  <a:pt x="45877" y="53518"/>
                </a:lnTo>
                <a:lnTo>
                  <a:pt x="4587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4407765" y="1683390"/>
            <a:ext cx="46355" cy="50800"/>
          </a:xfrm>
          <a:custGeom>
            <a:avLst/>
            <a:gdLst/>
            <a:ahLst/>
            <a:cxnLst/>
            <a:rect l="l" t="t" r="r" b="b"/>
            <a:pathLst>
              <a:path w="46354" h="50800">
                <a:moveTo>
                  <a:pt x="0" y="0"/>
                </a:moveTo>
                <a:lnTo>
                  <a:pt x="0" y="50460"/>
                </a:lnTo>
                <a:lnTo>
                  <a:pt x="45877" y="2599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4924519" y="1684919"/>
            <a:ext cx="40005" cy="47625"/>
          </a:xfrm>
          <a:custGeom>
            <a:avLst/>
            <a:gdLst/>
            <a:ahLst/>
            <a:cxnLst/>
            <a:rect l="l" t="t" r="r" b="b"/>
            <a:pathLst>
              <a:path w="40004" h="47625">
                <a:moveTo>
                  <a:pt x="39760" y="0"/>
                </a:moveTo>
                <a:lnTo>
                  <a:pt x="0" y="24465"/>
                </a:lnTo>
                <a:lnTo>
                  <a:pt x="39760" y="47402"/>
                </a:lnTo>
                <a:lnTo>
                  <a:pt x="3976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5202840" y="1686448"/>
            <a:ext cx="38735" cy="44450"/>
          </a:xfrm>
          <a:custGeom>
            <a:avLst/>
            <a:gdLst/>
            <a:ahLst/>
            <a:cxnLst/>
            <a:rect l="l" t="t" r="r" b="b"/>
            <a:pathLst>
              <a:path w="38735" h="44450">
                <a:moveTo>
                  <a:pt x="0" y="0"/>
                </a:moveTo>
                <a:lnTo>
                  <a:pt x="0" y="44344"/>
                </a:lnTo>
                <a:lnTo>
                  <a:pt x="38230" y="2293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5715006" y="1684919"/>
            <a:ext cx="43180" cy="47625"/>
          </a:xfrm>
          <a:custGeom>
            <a:avLst/>
            <a:gdLst/>
            <a:ahLst/>
            <a:cxnLst/>
            <a:rect l="l" t="t" r="r" b="b"/>
            <a:pathLst>
              <a:path w="43179" h="47625">
                <a:moveTo>
                  <a:pt x="42818" y="0"/>
                </a:moveTo>
                <a:lnTo>
                  <a:pt x="0" y="24465"/>
                </a:lnTo>
                <a:lnTo>
                  <a:pt x="42818" y="47402"/>
                </a:lnTo>
                <a:lnTo>
                  <a:pt x="4281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5991671" y="1681861"/>
            <a:ext cx="47625" cy="53975"/>
          </a:xfrm>
          <a:custGeom>
            <a:avLst/>
            <a:gdLst/>
            <a:ahLst/>
            <a:cxnLst/>
            <a:rect l="l" t="t" r="r" b="b"/>
            <a:pathLst>
              <a:path w="47625" h="53975">
                <a:moveTo>
                  <a:pt x="0" y="0"/>
                </a:moveTo>
                <a:lnTo>
                  <a:pt x="0" y="53518"/>
                </a:lnTo>
                <a:lnTo>
                  <a:pt x="47406" y="2752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6100247" y="1446506"/>
            <a:ext cx="59690" cy="67310"/>
          </a:xfrm>
          <a:custGeom>
            <a:avLst/>
            <a:gdLst/>
            <a:ahLst/>
            <a:cxnLst/>
            <a:rect l="l" t="t" r="r" b="b"/>
            <a:pathLst>
              <a:path w="59689" h="67309">
                <a:moveTo>
                  <a:pt x="59640" y="0"/>
                </a:moveTo>
                <a:lnTo>
                  <a:pt x="0" y="33640"/>
                </a:lnTo>
                <a:lnTo>
                  <a:pt x="59640" y="67280"/>
                </a:lnTo>
                <a:lnTo>
                  <a:pt x="5964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6375381" y="975668"/>
            <a:ext cx="83185" cy="95250"/>
          </a:xfrm>
          <a:custGeom>
            <a:avLst/>
            <a:gdLst/>
            <a:ahLst/>
            <a:cxnLst/>
            <a:rect l="l" t="t" r="r" b="b"/>
            <a:pathLst>
              <a:path w="83185" h="95250">
                <a:moveTo>
                  <a:pt x="0" y="0"/>
                </a:moveTo>
                <a:lnTo>
                  <a:pt x="0" y="94804"/>
                </a:lnTo>
                <a:lnTo>
                  <a:pt x="82578" y="4740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6471723" y="738657"/>
            <a:ext cx="96520" cy="110489"/>
          </a:xfrm>
          <a:custGeom>
            <a:avLst/>
            <a:gdLst/>
            <a:ahLst/>
            <a:cxnLst/>
            <a:rect l="l" t="t" r="r" b="b"/>
            <a:pathLst>
              <a:path w="96520" h="110490">
                <a:moveTo>
                  <a:pt x="96341" y="0"/>
                </a:moveTo>
                <a:lnTo>
                  <a:pt x="0" y="55047"/>
                </a:lnTo>
                <a:lnTo>
                  <a:pt x="96341" y="110095"/>
                </a:lnTo>
                <a:lnTo>
                  <a:pt x="9634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6757563" y="264761"/>
            <a:ext cx="125730" cy="144145"/>
          </a:xfrm>
          <a:custGeom>
            <a:avLst/>
            <a:gdLst/>
            <a:ahLst/>
            <a:cxnLst/>
            <a:rect l="l" t="t" r="r" b="b"/>
            <a:pathLst>
              <a:path w="125729" h="144145">
                <a:moveTo>
                  <a:pt x="0" y="0"/>
                </a:moveTo>
                <a:lnTo>
                  <a:pt x="0" y="143736"/>
                </a:lnTo>
                <a:lnTo>
                  <a:pt x="125397" y="7186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6838612" y="26348"/>
            <a:ext cx="139700" cy="162560"/>
          </a:xfrm>
          <a:custGeom>
            <a:avLst/>
            <a:gdLst/>
            <a:ahLst/>
            <a:cxnLst/>
            <a:rect l="l" t="t" r="r" b="b"/>
            <a:pathLst>
              <a:path w="139700" h="162560">
                <a:moveTo>
                  <a:pt x="139160" y="0"/>
                </a:moveTo>
                <a:lnTo>
                  <a:pt x="0" y="81042"/>
                </a:lnTo>
                <a:lnTo>
                  <a:pt x="139160" y="161957"/>
                </a:lnTo>
                <a:lnTo>
                  <a:pt x="13916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455852" y="783001"/>
            <a:ext cx="18415" cy="21590"/>
          </a:xfrm>
          <a:custGeom>
            <a:avLst/>
            <a:gdLst/>
            <a:ahLst/>
            <a:cxnLst/>
            <a:rect l="l" t="t" r="r" b="b"/>
            <a:pathLst>
              <a:path w="18415" h="21590">
                <a:moveTo>
                  <a:pt x="0" y="0"/>
                </a:moveTo>
                <a:lnTo>
                  <a:pt x="0" y="21407"/>
                </a:lnTo>
                <a:lnTo>
                  <a:pt x="18338" y="1070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579682" y="1009309"/>
            <a:ext cx="21590" cy="26034"/>
          </a:xfrm>
          <a:custGeom>
            <a:avLst/>
            <a:gdLst/>
            <a:ahLst/>
            <a:cxnLst/>
            <a:rect l="l" t="t" r="r" b="b"/>
            <a:pathLst>
              <a:path w="21590" h="26034">
                <a:moveTo>
                  <a:pt x="21409" y="0"/>
                </a:moveTo>
                <a:lnTo>
                  <a:pt x="0" y="13761"/>
                </a:lnTo>
                <a:lnTo>
                  <a:pt x="21409" y="25994"/>
                </a:lnTo>
                <a:lnTo>
                  <a:pt x="2140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848751" y="1463326"/>
            <a:ext cx="29209" cy="33655"/>
          </a:xfrm>
          <a:custGeom>
            <a:avLst/>
            <a:gdLst/>
            <a:ahLst/>
            <a:cxnLst/>
            <a:rect l="l" t="t" r="r" b="b"/>
            <a:pathLst>
              <a:path w="29209" h="33655">
                <a:moveTo>
                  <a:pt x="0" y="0"/>
                </a:moveTo>
                <a:lnTo>
                  <a:pt x="0" y="33640"/>
                </a:lnTo>
                <a:lnTo>
                  <a:pt x="29055" y="1682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850280" y="1924989"/>
            <a:ext cx="23495" cy="26034"/>
          </a:xfrm>
          <a:custGeom>
            <a:avLst/>
            <a:gdLst/>
            <a:ahLst/>
            <a:cxnLst/>
            <a:rect l="l" t="t" r="r" b="b"/>
            <a:pathLst>
              <a:path w="23494" h="26035">
                <a:moveTo>
                  <a:pt x="0" y="0"/>
                </a:moveTo>
                <a:lnTo>
                  <a:pt x="0" y="25994"/>
                </a:lnTo>
                <a:lnTo>
                  <a:pt x="22938" y="1223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1367008" y="1920401"/>
            <a:ext cx="29209" cy="33655"/>
          </a:xfrm>
          <a:custGeom>
            <a:avLst/>
            <a:gdLst/>
            <a:ahLst/>
            <a:cxnLst/>
            <a:rect l="l" t="t" r="r" b="b"/>
            <a:pathLst>
              <a:path w="29209" h="33655">
                <a:moveTo>
                  <a:pt x="29055" y="0"/>
                </a:moveTo>
                <a:lnTo>
                  <a:pt x="0" y="16820"/>
                </a:lnTo>
                <a:lnTo>
                  <a:pt x="29055" y="33640"/>
                </a:lnTo>
                <a:lnTo>
                  <a:pt x="2905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1640741" y="1920401"/>
            <a:ext cx="30480" cy="35560"/>
          </a:xfrm>
          <a:custGeom>
            <a:avLst/>
            <a:gdLst/>
            <a:ahLst/>
            <a:cxnLst/>
            <a:rect l="l" t="t" r="r" b="b"/>
            <a:pathLst>
              <a:path w="30480" h="35560">
                <a:moveTo>
                  <a:pt x="0" y="0"/>
                </a:moveTo>
                <a:lnTo>
                  <a:pt x="0" y="35169"/>
                </a:lnTo>
                <a:lnTo>
                  <a:pt x="30457" y="1682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2158897" y="1920401"/>
            <a:ext cx="29209" cy="35560"/>
          </a:xfrm>
          <a:custGeom>
            <a:avLst/>
            <a:gdLst/>
            <a:ahLst/>
            <a:cxnLst/>
            <a:rect l="l" t="t" r="r" b="b"/>
            <a:pathLst>
              <a:path w="29210" h="35560">
                <a:moveTo>
                  <a:pt x="29055" y="0"/>
                </a:moveTo>
                <a:lnTo>
                  <a:pt x="0" y="16820"/>
                </a:lnTo>
                <a:lnTo>
                  <a:pt x="29055" y="35169"/>
                </a:lnTo>
                <a:lnTo>
                  <a:pt x="2905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2432630" y="1918872"/>
            <a:ext cx="31115" cy="36830"/>
          </a:xfrm>
          <a:custGeom>
            <a:avLst/>
            <a:gdLst/>
            <a:ahLst/>
            <a:cxnLst/>
            <a:rect l="l" t="t" r="r" b="b"/>
            <a:pathLst>
              <a:path w="31114" h="36830">
                <a:moveTo>
                  <a:pt x="0" y="0"/>
                </a:moveTo>
                <a:lnTo>
                  <a:pt x="0" y="36698"/>
                </a:lnTo>
                <a:lnTo>
                  <a:pt x="30584" y="1834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2949385" y="1918872"/>
            <a:ext cx="32384" cy="36830"/>
          </a:xfrm>
          <a:custGeom>
            <a:avLst/>
            <a:gdLst/>
            <a:ahLst/>
            <a:cxnLst/>
            <a:rect l="l" t="t" r="r" b="b"/>
            <a:pathLst>
              <a:path w="32385" h="36830">
                <a:moveTo>
                  <a:pt x="32113" y="0"/>
                </a:moveTo>
                <a:lnTo>
                  <a:pt x="0" y="18349"/>
                </a:lnTo>
                <a:lnTo>
                  <a:pt x="32113" y="36698"/>
                </a:lnTo>
                <a:lnTo>
                  <a:pt x="3211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3224520" y="1918872"/>
            <a:ext cx="32384" cy="36830"/>
          </a:xfrm>
          <a:custGeom>
            <a:avLst/>
            <a:gdLst/>
            <a:ahLst/>
            <a:cxnLst/>
            <a:rect l="l" t="t" r="r" b="b"/>
            <a:pathLst>
              <a:path w="32385" h="36830">
                <a:moveTo>
                  <a:pt x="0" y="0"/>
                </a:moveTo>
                <a:lnTo>
                  <a:pt x="0" y="36698"/>
                </a:lnTo>
                <a:lnTo>
                  <a:pt x="32113" y="1834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3741273" y="1918872"/>
            <a:ext cx="32384" cy="36830"/>
          </a:xfrm>
          <a:custGeom>
            <a:avLst/>
            <a:gdLst/>
            <a:ahLst/>
            <a:cxnLst/>
            <a:rect l="l" t="t" r="r" b="b"/>
            <a:pathLst>
              <a:path w="32385" h="36830">
                <a:moveTo>
                  <a:pt x="32113" y="0"/>
                </a:moveTo>
                <a:lnTo>
                  <a:pt x="0" y="18349"/>
                </a:lnTo>
                <a:lnTo>
                  <a:pt x="32113" y="36698"/>
                </a:lnTo>
                <a:lnTo>
                  <a:pt x="3211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4016409" y="1920401"/>
            <a:ext cx="31115" cy="33655"/>
          </a:xfrm>
          <a:custGeom>
            <a:avLst/>
            <a:gdLst/>
            <a:ahLst/>
            <a:cxnLst/>
            <a:rect l="l" t="t" r="r" b="b"/>
            <a:pathLst>
              <a:path w="31114" h="33655">
                <a:moveTo>
                  <a:pt x="0" y="0"/>
                </a:moveTo>
                <a:lnTo>
                  <a:pt x="0" y="33640"/>
                </a:lnTo>
                <a:lnTo>
                  <a:pt x="30584" y="1682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4534692" y="1920401"/>
            <a:ext cx="31115" cy="33655"/>
          </a:xfrm>
          <a:custGeom>
            <a:avLst/>
            <a:gdLst/>
            <a:ahLst/>
            <a:cxnLst/>
            <a:rect l="l" t="t" r="r" b="b"/>
            <a:pathLst>
              <a:path w="31114" h="33655">
                <a:moveTo>
                  <a:pt x="30584" y="0"/>
                </a:moveTo>
                <a:lnTo>
                  <a:pt x="0" y="16820"/>
                </a:lnTo>
                <a:lnTo>
                  <a:pt x="30584" y="33640"/>
                </a:lnTo>
                <a:lnTo>
                  <a:pt x="30584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4809954" y="1921931"/>
            <a:ext cx="27940" cy="32384"/>
          </a:xfrm>
          <a:custGeom>
            <a:avLst/>
            <a:gdLst/>
            <a:ahLst/>
            <a:cxnLst/>
            <a:rect l="l" t="t" r="r" b="b"/>
            <a:pathLst>
              <a:path w="27939" h="32385">
                <a:moveTo>
                  <a:pt x="0" y="0"/>
                </a:moveTo>
                <a:lnTo>
                  <a:pt x="0" y="32111"/>
                </a:lnTo>
                <a:lnTo>
                  <a:pt x="27526" y="1529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5328110" y="1921931"/>
            <a:ext cx="29209" cy="32384"/>
          </a:xfrm>
          <a:custGeom>
            <a:avLst/>
            <a:gdLst/>
            <a:ahLst/>
            <a:cxnLst/>
            <a:rect l="l" t="t" r="r" b="b"/>
            <a:pathLst>
              <a:path w="29210" h="32385">
                <a:moveTo>
                  <a:pt x="29055" y="0"/>
                </a:moveTo>
                <a:lnTo>
                  <a:pt x="0" y="15291"/>
                </a:lnTo>
                <a:lnTo>
                  <a:pt x="29055" y="32111"/>
                </a:lnTo>
                <a:lnTo>
                  <a:pt x="2905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5600314" y="1920401"/>
            <a:ext cx="32384" cy="35560"/>
          </a:xfrm>
          <a:custGeom>
            <a:avLst/>
            <a:gdLst/>
            <a:ahLst/>
            <a:cxnLst/>
            <a:rect l="l" t="t" r="r" b="b"/>
            <a:pathLst>
              <a:path w="32385" h="35560">
                <a:moveTo>
                  <a:pt x="0" y="0"/>
                </a:moveTo>
                <a:lnTo>
                  <a:pt x="0" y="35169"/>
                </a:lnTo>
                <a:lnTo>
                  <a:pt x="32113" y="1682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6112480" y="1912756"/>
            <a:ext cx="41910" cy="49530"/>
          </a:xfrm>
          <a:custGeom>
            <a:avLst/>
            <a:gdLst/>
            <a:ahLst/>
            <a:cxnLst/>
            <a:rect l="l" t="t" r="r" b="b"/>
            <a:pathLst>
              <a:path w="41910" h="49530">
                <a:moveTo>
                  <a:pt x="41289" y="0"/>
                </a:moveTo>
                <a:lnTo>
                  <a:pt x="0" y="24465"/>
                </a:lnTo>
                <a:lnTo>
                  <a:pt x="41289" y="48931"/>
                </a:lnTo>
                <a:lnTo>
                  <a:pt x="4128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6383028" y="1443448"/>
            <a:ext cx="61594" cy="72390"/>
          </a:xfrm>
          <a:custGeom>
            <a:avLst/>
            <a:gdLst/>
            <a:ahLst/>
            <a:cxnLst/>
            <a:rect l="l" t="t" r="r" b="b"/>
            <a:pathLst>
              <a:path w="61595" h="72390">
                <a:moveTo>
                  <a:pt x="0" y="0"/>
                </a:moveTo>
                <a:lnTo>
                  <a:pt x="0" y="71868"/>
                </a:lnTo>
                <a:lnTo>
                  <a:pt x="61169" y="3669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6485486" y="1207965"/>
            <a:ext cx="74930" cy="85725"/>
          </a:xfrm>
          <a:custGeom>
            <a:avLst/>
            <a:gdLst/>
            <a:ahLst/>
            <a:cxnLst/>
            <a:rect l="l" t="t" r="r" b="b"/>
            <a:pathLst>
              <a:path w="74929" h="85725">
                <a:moveTo>
                  <a:pt x="74932" y="0"/>
                </a:moveTo>
                <a:lnTo>
                  <a:pt x="0" y="42814"/>
                </a:lnTo>
                <a:lnTo>
                  <a:pt x="74932" y="85629"/>
                </a:lnTo>
                <a:lnTo>
                  <a:pt x="7493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6768268" y="738657"/>
            <a:ext cx="95250" cy="110489"/>
          </a:xfrm>
          <a:custGeom>
            <a:avLst/>
            <a:gdLst/>
            <a:ahLst/>
            <a:cxnLst/>
            <a:rect l="l" t="t" r="r" b="b"/>
            <a:pathLst>
              <a:path w="95250" h="110490">
                <a:moveTo>
                  <a:pt x="0" y="0"/>
                </a:moveTo>
                <a:lnTo>
                  <a:pt x="0" y="110095"/>
                </a:lnTo>
                <a:lnTo>
                  <a:pt x="94812" y="5504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6861550" y="504831"/>
            <a:ext cx="106045" cy="122555"/>
          </a:xfrm>
          <a:custGeom>
            <a:avLst/>
            <a:gdLst/>
            <a:ahLst/>
            <a:cxnLst/>
            <a:rect l="l" t="t" r="r" b="b"/>
            <a:pathLst>
              <a:path w="106045" h="122554">
                <a:moveTo>
                  <a:pt x="105517" y="0"/>
                </a:moveTo>
                <a:lnTo>
                  <a:pt x="0" y="61164"/>
                </a:lnTo>
                <a:lnTo>
                  <a:pt x="105517" y="122201"/>
                </a:lnTo>
                <a:lnTo>
                  <a:pt x="10551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7152106" y="32464"/>
            <a:ext cx="131445" cy="151765"/>
          </a:xfrm>
          <a:custGeom>
            <a:avLst/>
            <a:gdLst/>
            <a:ahLst/>
            <a:cxnLst/>
            <a:rect l="l" t="t" r="r" b="b"/>
            <a:pathLst>
              <a:path w="131445" h="151765">
                <a:moveTo>
                  <a:pt x="0" y="0"/>
                </a:moveTo>
                <a:lnTo>
                  <a:pt x="0" y="151254"/>
                </a:lnTo>
                <a:lnTo>
                  <a:pt x="131386" y="7492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455852" y="1240076"/>
            <a:ext cx="20320" cy="23495"/>
          </a:xfrm>
          <a:custGeom>
            <a:avLst/>
            <a:gdLst/>
            <a:ahLst/>
            <a:cxnLst/>
            <a:rect l="l" t="t" r="r" b="b"/>
            <a:pathLst>
              <a:path w="20320" h="23494">
                <a:moveTo>
                  <a:pt x="0" y="0"/>
                </a:moveTo>
                <a:lnTo>
                  <a:pt x="0" y="22936"/>
                </a:lnTo>
                <a:lnTo>
                  <a:pt x="19867" y="1070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579682" y="1466384"/>
            <a:ext cx="21590" cy="26034"/>
          </a:xfrm>
          <a:custGeom>
            <a:avLst/>
            <a:gdLst/>
            <a:ahLst/>
            <a:cxnLst/>
            <a:rect l="l" t="t" r="r" b="b"/>
            <a:pathLst>
              <a:path w="21590" h="26034">
                <a:moveTo>
                  <a:pt x="21409" y="0"/>
                </a:moveTo>
                <a:lnTo>
                  <a:pt x="0" y="13761"/>
                </a:lnTo>
                <a:lnTo>
                  <a:pt x="21409" y="25994"/>
                </a:lnTo>
                <a:lnTo>
                  <a:pt x="2140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977168" y="2155756"/>
            <a:ext cx="20320" cy="21590"/>
          </a:xfrm>
          <a:custGeom>
            <a:avLst/>
            <a:gdLst/>
            <a:ahLst/>
            <a:cxnLst/>
            <a:rect l="l" t="t" r="r" b="b"/>
            <a:pathLst>
              <a:path w="20319" h="21589">
                <a:moveTo>
                  <a:pt x="19880" y="0"/>
                </a:moveTo>
                <a:lnTo>
                  <a:pt x="0" y="10703"/>
                </a:lnTo>
                <a:lnTo>
                  <a:pt x="19880" y="21407"/>
                </a:lnTo>
                <a:lnTo>
                  <a:pt x="1988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1247779" y="2154228"/>
            <a:ext cx="20320" cy="23495"/>
          </a:xfrm>
          <a:custGeom>
            <a:avLst/>
            <a:gdLst/>
            <a:ahLst/>
            <a:cxnLst/>
            <a:rect l="l" t="t" r="r" b="b"/>
            <a:pathLst>
              <a:path w="20319" h="23494">
                <a:moveTo>
                  <a:pt x="0" y="0"/>
                </a:moveTo>
                <a:lnTo>
                  <a:pt x="0" y="22936"/>
                </a:lnTo>
                <a:lnTo>
                  <a:pt x="19867" y="1223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2039745" y="2154228"/>
            <a:ext cx="20320" cy="23495"/>
          </a:xfrm>
          <a:custGeom>
            <a:avLst/>
            <a:gdLst/>
            <a:ahLst/>
            <a:cxnLst/>
            <a:rect l="l" t="t" r="r" b="b"/>
            <a:pathLst>
              <a:path w="20319" h="23494">
                <a:moveTo>
                  <a:pt x="0" y="0"/>
                </a:moveTo>
                <a:lnTo>
                  <a:pt x="0" y="22936"/>
                </a:lnTo>
                <a:lnTo>
                  <a:pt x="19880" y="1223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2562488" y="2155756"/>
            <a:ext cx="18415" cy="21590"/>
          </a:xfrm>
          <a:custGeom>
            <a:avLst/>
            <a:gdLst/>
            <a:ahLst/>
            <a:cxnLst/>
            <a:rect l="l" t="t" r="r" b="b"/>
            <a:pathLst>
              <a:path w="18414" h="21589">
                <a:moveTo>
                  <a:pt x="18350" y="0"/>
                </a:moveTo>
                <a:lnTo>
                  <a:pt x="0" y="10703"/>
                </a:lnTo>
                <a:lnTo>
                  <a:pt x="18350" y="21407"/>
                </a:lnTo>
                <a:lnTo>
                  <a:pt x="1835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2833163" y="2155756"/>
            <a:ext cx="18415" cy="21590"/>
          </a:xfrm>
          <a:custGeom>
            <a:avLst/>
            <a:gdLst/>
            <a:ahLst/>
            <a:cxnLst/>
            <a:rect l="l" t="t" r="r" b="b"/>
            <a:pathLst>
              <a:path w="18414" h="21589">
                <a:moveTo>
                  <a:pt x="0" y="0"/>
                </a:moveTo>
                <a:lnTo>
                  <a:pt x="0" y="21407"/>
                </a:lnTo>
                <a:lnTo>
                  <a:pt x="18350" y="1070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3354504" y="2155756"/>
            <a:ext cx="18415" cy="21590"/>
          </a:xfrm>
          <a:custGeom>
            <a:avLst/>
            <a:gdLst/>
            <a:ahLst/>
            <a:cxnLst/>
            <a:rect l="l" t="t" r="r" b="b"/>
            <a:pathLst>
              <a:path w="18414" h="21589">
                <a:moveTo>
                  <a:pt x="18350" y="0"/>
                </a:moveTo>
                <a:lnTo>
                  <a:pt x="0" y="10703"/>
                </a:lnTo>
                <a:lnTo>
                  <a:pt x="18350" y="21407"/>
                </a:lnTo>
                <a:lnTo>
                  <a:pt x="1835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3625052" y="2155756"/>
            <a:ext cx="18415" cy="21590"/>
          </a:xfrm>
          <a:custGeom>
            <a:avLst/>
            <a:gdLst/>
            <a:ahLst/>
            <a:cxnLst/>
            <a:rect l="l" t="t" r="r" b="b"/>
            <a:pathLst>
              <a:path w="18414" h="21589">
                <a:moveTo>
                  <a:pt x="0" y="0"/>
                </a:moveTo>
                <a:lnTo>
                  <a:pt x="0" y="21407"/>
                </a:lnTo>
                <a:lnTo>
                  <a:pt x="18350" y="1070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4146394" y="2154228"/>
            <a:ext cx="20320" cy="23495"/>
          </a:xfrm>
          <a:custGeom>
            <a:avLst/>
            <a:gdLst/>
            <a:ahLst/>
            <a:cxnLst/>
            <a:rect l="l" t="t" r="r" b="b"/>
            <a:pathLst>
              <a:path w="20320" h="23494">
                <a:moveTo>
                  <a:pt x="19880" y="0"/>
                </a:moveTo>
                <a:lnTo>
                  <a:pt x="0" y="12232"/>
                </a:lnTo>
                <a:lnTo>
                  <a:pt x="19880" y="22936"/>
                </a:lnTo>
                <a:lnTo>
                  <a:pt x="1988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4416941" y="2154228"/>
            <a:ext cx="20320" cy="23495"/>
          </a:xfrm>
          <a:custGeom>
            <a:avLst/>
            <a:gdLst/>
            <a:ahLst/>
            <a:cxnLst/>
            <a:rect l="l" t="t" r="r" b="b"/>
            <a:pathLst>
              <a:path w="20320" h="23494">
                <a:moveTo>
                  <a:pt x="0" y="0"/>
                </a:moveTo>
                <a:lnTo>
                  <a:pt x="0" y="22936"/>
                </a:lnTo>
                <a:lnTo>
                  <a:pt x="19880" y="1223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4938283" y="2154228"/>
            <a:ext cx="20320" cy="23495"/>
          </a:xfrm>
          <a:custGeom>
            <a:avLst/>
            <a:gdLst/>
            <a:ahLst/>
            <a:cxnLst/>
            <a:rect l="l" t="t" r="r" b="b"/>
            <a:pathLst>
              <a:path w="20320" h="23494">
                <a:moveTo>
                  <a:pt x="19880" y="0"/>
                </a:moveTo>
                <a:lnTo>
                  <a:pt x="0" y="12232"/>
                </a:lnTo>
                <a:lnTo>
                  <a:pt x="19880" y="22936"/>
                </a:lnTo>
                <a:lnTo>
                  <a:pt x="1988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5208957" y="2154228"/>
            <a:ext cx="20320" cy="24765"/>
          </a:xfrm>
          <a:custGeom>
            <a:avLst/>
            <a:gdLst/>
            <a:ahLst/>
            <a:cxnLst/>
            <a:rect l="l" t="t" r="r" b="b"/>
            <a:pathLst>
              <a:path w="20320" h="24764">
                <a:moveTo>
                  <a:pt x="0" y="0"/>
                </a:moveTo>
                <a:lnTo>
                  <a:pt x="0" y="24465"/>
                </a:lnTo>
                <a:lnTo>
                  <a:pt x="19880" y="1223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5724182" y="2149640"/>
            <a:ext cx="29209" cy="32384"/>
          </a:xfrm>
          <a:custGeom>
            <a:avLst/>
            <a:gdLst/>
            <a:ahLst/>
            <a:cxnLst/>
            <a:rect l="l" t="t" r="r" b="b"/>
            <a:pathLst>
              <a:path w="29210" h="32385">
                <a:moveTo>
                  <a:pt x="29055" y="0"/>
                </a:moveTo>
                <a:lnTo>
                  <a:pt x="0" y="16820"/>
                </a:lnTo>
                <a:lnTo>
                  <a:pt x="29055" y="32111"/>
                </a:lnTo>
                <a:lnTo>
                  <a:pt x="2905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6387615" y="1909698"/>
            <a:ext cx="47625" cy="55244"/>
          </a:xfrm>
          <a:custGeom>
            <a:avLst/>
            <a:gdLst/>
            <a:ahLst/>
            <a:cxnLst/>
            <a:rect l="l" t="t" r="r" b="b"/>
            <a:pathLst>
              <a:path w="47625" h="55244">
                <a:moveTo>
                  <a:pt x="0" y="0"/>
                </a:moveTo>
                <a:lnTo>
                  <a:pt x="0" y="55047"/>
                </a:lnTo>
                <a:lnTo>
                  <a:pt x="47406" y="2752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6497720" y="1675745"/>
            <a:ext cx="57150" cy="66040"/>
          </a:xfrm>
          <a:custGeom>
            <a:avLst/>
            <a:gdLst/>
            <a:ahLst/>
            <a:cxnLst/>
            <a:rect l="l" t="t" r="r" b="b"/>
            <a:pathLst>
              <a:path w="57150" h="66039">
                <a:moveTo>
                  <a:pt x="56581" y="0"/>
                </a:moveTo>
                <a:lnTo>
                  <a:pt x="0" y="33640"/>
                </a:lnTo>
                <a:lnTo>
                  <a:pt x="56581" y="65751"/>
                </a:lnTo>
                <a:lnTo>
                  <a:pt x="5658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6774384" y="1207965"/>
            <a:ext cx="74930" cy="87630"/>
          </a:xfrm>
          <a:custGeom>
            <a:avLst/>
            <a:gdLst/>
            <a:ahLst/>
            <a:cxnLst/>
            <a:rect l="l" t="t" r="r" b="b"/>
            <a:pathLst>
              <a:path w="74929" h="87630">
                <a:moveTo>
                  <a:pt x="0" y="0"/>
                </a:moveTo>
                <a:lnTo>
                  <a:pt x="0" y="87159"/>
                </a:lnTo>
                <a:lnTo>
                  <a:pt x="74932" y="4281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6875314" y="974139"/>
            <a:ext cx="84455" cy="98425"/>
          </a:xfrm>
          <a:custGeom>
            <a:avLst/>
            <a:gdLst/>
            <a:ahLst/>
            <a:cxnLst/>
            <a:rect l="l" t="t" r="r" b="b"/>
            <a:pathLst>
              <a:path w="84454" h="98425">
                <a:moveTo>
                  <a:pt x="84107" y="0"/>
                </a:moveTo>
                <a:lnTo>
                  <a:pt x="0" y="48931"/>
                </a:lnTo>
                <a:lnTo>
                  <a:pt x="84107" y="97862"/>
                </a:lnTo>
                <a:lnTo>
                  <a:pt x="8410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7162682" y="507889"/>
            <a:ext cx="99695" cy="114935"/>
          </a:xfrm>
          <a:custGeom>
            <a:avLst/>
            <a:gdLst/>
            <a:ahLst/>
            <a:cxnLst/>
            <a:rect l="l" t="t" r="r" b="b"/>
            <a:pathLst>
              <a:path w="99695" h="114934">
                <a:moveTo>
                  <a:pt x="0" y="0"/>
                </a:moveTo>
                <a:lnTo>
                  <a:pt x="0" y="114555"/>
                </a:lnTo>
                <a:lnTo>
                  <a:pt x="99400" y="5810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7255966" y="275465"/>
            <a:ext cx="107314" cy="122555"/>
          </a:xfrm>
          <a:custGeom>
            <a:avLst/>
            <a:gdLst/>
            <a:ahLst/>
            <a:cxnLst/>
            <a:rect l="l" t="t" r="r" b="b"/>
            <a:pathLst>
              <a:path w="107315" h="122554">
                <a:moveTo>
                  <a:pt x="107046" y="0"/>
                </a:moveTo>
                <a:lnTo>
                  <a:pt x="0" y="61164"/>
                </a:lnTo>
                <a:lnTo>
                  <a:pt x="107046" y="122328"/>
                </a:lnTo>
                <a:lnTo>
                  <a:pt x="10704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455852" y="1697152"/>
            <a:ext cx="18415" cy="23495"/>
          </a:xfrm>
          <a:custGeom>
            <a:avLst/>
            <a:gdLst/>
            <a:ahLst/>
            <a:cxnLst/>
            <a:rect l="l" t="t" r="r" b="b"/>
            <a:pathLst>
              <a:path w="18415" h="23494">
                <a:moveTo>
                  <a:pt x="0" y="0"/>
                </a:moveTo>
                <a:lnTo>
                  <a:pt x="0" y="22936"/>
                </a:lnTo>
                <a:lnTo>
                  <a:pt x="18338" y="1223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582740" y="1926518"/>
            <a:ext cx="17145" cy="21590"/>
          </a:xfrm>
          <a:custGeom>
            <a:avLst/>
            <a:gdLst/>
            <a:ahLst/>
            <a:cxnLst/>
            <a:rect l="l" t="t" r="r" b="b"/>
            <a:pathLst>
              <a:path w="17145" h="21589">
                <a:moveTo>
                  <a:pt x="16821" y="0"/>
                </a:moveTo>
                <a:lnTo>
                  <a:pt x="0" y="10703"/>
                </a:lnTo>
                <a:lnTo>
                  <a:pt x="16821" y="21407"/>
                </a:lnTo>
                <a:lnTo>
                  <a:pt x="1682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5603373" y="2380535"/>
            <a:ext cx="24765" cy="29209"/>
          </a:xfrm>
          <a:custGeom>
            <a:avLst/>
            <a:gdLst/>
            <a:ahLst/>
            <a:cxnLst/>
            <a:rect l="l" t="t" r="r" b="b"/>
            <a:pathLst>
              <a:path w="24764" h="29210">
                <a:moveTo>
                  <a:pt x="0" y="0"/>
                </a:moveTo>
                <a:lnTo>
                  <a:pt x="0" y="29053"/>
                </a:lnTo>
                <a:lnTo>
                  <a:pt x="24467" y="1376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6115539" y="2374419"/>
            <a:ext cx="35560" cy="41910"/>
          </a:xfrm>
          <a:custGeom>
            <a:avLst/>
            <a:gdLst/>
            <a:ahLst/>
            <a:cxnLst/>
            <a:rect l="l" t="t" r="r" b="b"/>
            <a:pathLst>
              <a:path w="35560" h="41910">
                <a:moveTo>
                  <a:pt x="35172" y="0"/>
                </a:moveTo>
                <a:lnTo>
                  <a:pt x="0" y="19878"/>
                </a:lnTo>
                <a:lnTo>
                  <a:pt x="35172" y="41285"/>
                </a:lnTo>
                <a:lnTo>
                  <a:pt x="3517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6389144" y="2371361"/>
            <a:ext cx="41910" cy="47625"/>
          </a:xfrm>
          <a:custGeom>
            <a:avLst/>
            <a:gdLst/>
            <a:ahLst/>
            <a:cxnLst/>
            <a:rect l="l" t="t" r="r" b="b"/>
            <a:pathLst>
              <a:path w="41910" h="47625">
                <a:moveTo>
                  <a:pt x="0" y="0"/>
                </a:moveTo>
                <a:lnTo>
                  <a:pt x="0" y="47402"/>
                </a:lnTo>
                <a:lnTo>
                  <a:pt x="41289" y="2293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6503837" y="2138936"/>
            <a:ext cx="47625" cy="53975"/>
          </a:xfrm>
          <a:custGeom>
            <a:avLst/>
            <a:gdLst/>
            <a:ahLst/>
            <a:cxnLst/>
            <a:rect l="l" t="t" r="r" b="b"/>
            <a:pathLst>
              <a:path w="47625" h="53975">
                <a:moveTo>
                  <a:pt x="47406" y="0"/>
                </a:moveTo>
                <a:lnTo>
                  <a:pt x="0" y="27523"/>
                </a:lnTo>
                <a:lnTo>
                  <a:pt x="47406" y="53518"/>
                </a:lnTo>
                <a:lnTo>
                  <a:pt x="4740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6778972" y="1672686"/>
            <a:ext cx="61594" cy="72390"/>
          </a:xfrm>
          <a:custGeom>
            <a:avLst/>
            <a:gdLst/>
            <a:ahLst/>
            <a:cxnLst/>
            <a:rect l="l" t="t" r="r" b="b"/>
            <a:pathLst>
              <a:path w="61595" h="72389">
                <a:moveTo>
                  <a:pt x="0" y="0"/>
                </a:moveTo>
                <a:lnTo>
                  <a:pt x="0" y="71868"/>
                </a:lnTo>
                <a:lnTo>
                  <a:pt x="61169" y="3669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6886019" y="1440389"/>
            <a:ext cx="69215" cy="80010"/>
          </a:xfrm>
          <a:custGeom>
            <a:avLst/>
            <a:gdLst/>
            <a:ahLst/>
            <a:cxnLst/>
            <a:rect l="l" t="t" r="r" b="b"/>
            <a:pathLst>
              <a:path w="69215" h="80009">
                <a:moveTo>
                  <a:pt x="68815" y="0"/>
                </a:moveTo>
                <a:lnTo>
                  <a:pt x="0" y="39756"/>
                </a:lnTo>
                <a:lnTo>
                  <a:pt x="68815" y="79513"/>
                </a:lnTo>
                <a:lnTo>
                  <a:pt x="6881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7167271" y="974139"/>
            <a:ext cx="84455" cy="96520"/>
          </a:xfrm>
          <a:custGeom>
            <a:avLst/>
            <a:gdLst/>
            <a:ahLst/>
            <a:cxnLst/>
            <a:rect l="l" t="t" r="r" b="b"/>
            <a:pathLst>
              <a:path w="84454" h="96519">
                <a:moveTo>
                  <a:pt x="0" y="0"/>
                </a:moveTo>
                <a:lnTo>
                  <a:pt x="0" y="96333"/>
                </a:lnTo>
                <a:lnTo>
                  <a:pt x="84107" y="4893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7271259" y="744773"/>
            <a:ext cx="84455" cy="98425"/>
          </a:xfrm>
          <a:custGeom>
            <a:avLst/>
            <a:gdLst/>
            <a:ahLst/>
            <a:cxnLst/>
            <a:rect l="l" t="t" r="r" b="b"/>
            <a:pathLst>
              <a:path w="84454" h="98425">
                <a:moveTo>
                  <a:pt x="84107" y="0"/>
                </a:moveTo>
                <a:lnTo>
                  <a:pt x="0" y="48931"/>
                </a:lnTo>
                <a:lnTo>
                  <a:pt x="84107" y="97862"/>
                </a:lnTo>
                <a:lnTo>
                  <a:pt x="8410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7560284" y="281581"/>
            <a:ext cx="95250" cy="110489"/>
          </a:xfrm>
          <a:custGeom>
            <a:avLst/>
            <a:gdLst/>
            <a:ahLst/>
            <a:cxnLst/>
            <a:rect l="l" t="t" r="r" b="b"/>
            <a:pathLst>
              <a:path w="95250" h="110489">
                <a:moveTo>
                  <a:pt x="0" y="0"/>
                </a:moveTo>
                <a:lnTo>
                  <a:pt x="0" y="110095"/>
                </a:lnTo>
                <a:lnTo>
                  <a:pt x="94685" y="5504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7654969" y="47755"/>
            <a:ext cx="104139" cy="121285"/>
          </a:xfrm>
          <a:custGeom>
            <a:avLst/>
            <a:gdLst/>
            <a:ahLst/>
            <a:cxnLst/>
            <a:rect l="l" t="t" r="r" b="b"/>
            <a:pathLst>
              <a:path w="104140" h="121285">
                <a:moveTo>
                  <a:pt x="103987" y="0"/>
                </a:moveTo>
                <a:lnTo>
                  <a:pt x="0" y="59635"/>
                </a:lnTo>
                <a:lnTo>
                  <a:pt x="103987" y="120672"/>
                </a:lnTo>
                <a:lnTo>
                  <a:pt x="10398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2045861" y="2622007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0" y="0"/>
                </a:moveTo>
                <a:lnTo>
                  <a:pt x="0" y="3058"/>
                </a:lnTo>
                <a:lnTo>
                  <a:pt x="3058" y="152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2573193" y="2622007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529" y="0"/>
                </a:moveTo>
                <a:lnTo>
                  <a:pt x="0" y="1529"/>
                </a:lnTo>
                <a:lnTo>
                  <a:pt x="1529" y="1529"/>
                </a:lnTo>
                <a:lnTo>
                  <a:pt x="152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2837751" y="2622007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0" y="0"/>
                </a:moveTo>
                <a:lnTo>
                  <a:pt x="0" y="1529"/>
                </a:lnTo>
                <a:lnTo>
                  <a:pt x="1529" y="152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3363680" y="2620478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80">
                <a:moveTo>
                  <a:pt x="4587" y="0"/>
                </a:moveTo>
                <a:lnTo>
                  <a:pt x="0" y="3058"/>
                </a:lnTo>
                <a:lnTo>
                  <a:pt x="4587" y="4587"/>
                </a:lnTo>
                <a:lnTo>
                  <a:pt x="458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3629640" y="2620478"/>
            <a:ext cx="5080" cy="6350"/>
          </a:xfrm>
          <a:custGeom>
            <a:avLst/>
            <a:gdLst/>
            <a:ahLst/>
            <a:cxnLst/>
            <a:rect l="l" t="t" r="r" b="b"/>
            <a:pathLst>
              <a:path w="5079" h="6350">
                <a:moveTo>
                  <a:pt x="0" y="0"/>
                </a:moveTo>
                <a:lnTo>
                  <a:pt x="0" y="6116"/>
                </a:lnTo>
                <a:lnTo>
                  <a:pt x="4587" y="305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4152510" y="2617419"/>
            <a:ext cx="9525" cy="10795"/>
          </a:xfrm>
          <a:custGeom>
            <a:avLst/>
            <a:gdLst/>
            <a:ahLst/>
            <a:cxnLst/>
            <a:rect l="l" t="t" r="r" b="b"/>
            <a:pathLst>
              <a:path w="9525" h="10794">
                <a:moveTo>
                  <a:pt x="9175" y="0"/>
                </a:moveTo>
                <a:lnTo>
                  <a:pt x="0" y="6116"/>
                </a:lnTo>
                <a:lnTo>
                  <a:pt x="9175" y="10703"/>
                </a:lnTo>
                <a:lnTo>
                  <a:pt x="917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4418470" y="2615890"/>
            <a:ext cx="12700" cy="15875"/>
          </a:xfrm>
          <a:custGeom>
            <a:avLst/>
            <a:gdLst/>
            <a:ahLst/>
            <a:cxnLst/>
            <a:rect l="l" t="t" r="r" b="b"/>
            <a:pathLst>
              <a:path w="12700" h="15875">
                <a:moveTo>
                  <a:pt x="0" y="0"/>
                </a:moveTo>
                <a:lnTo>
                  <a:pt x="0" y="15291"/>
                </a:lnTo>
                <a:lnTo>
                  <a:pt x="12233" y="764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4939812" y="2614361"/>
            <a:ext cx="17145" cy="18415"/>
          </a:xfrm>
          <a:custGeom>
            <a:avLst/>
            <a:gdLst/>
            <a:ahLst/>
            <a:cxnLst/>
            <a:rect l="l" t="t" r="r" b="b"/>
            <a:pathLst>
              <a:path w="17145" h="18414">
                <a:moveTo>
                  <a:pt x="16821" y="0"/>
                </a:moveTo>
                <a:lnTo>
                  <a:pt x="0" y="9174"/>
                </a:lnTo>
                <a:lnTo>
                  <a:pt x="16821" y="18349"/>
                </a:lnTo>
                <a:lnTo>
                  <a:pt x="1682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5208957" y="2612832"/>
            <a:ext cx="18415" cy="21590"/>
          </a:xfrm>
          <a:custGeom>
            <a:avLst/>
            <a:gdLst/>
            <a:ahLst/>
            <a:cxnLst/>
            <a:rect l="l" t="t" r="r" b="b"/>
            <a:pathLst>
              <a:path w="18414" h="21589">
                <a:moveTo>
                  <a:pt x="0" y="0"/>
                </a:moveTo>
                <a:lnTo>
                  <a:pt x="0" y="21407"/>
                </a:lnTo>
                <a:lnTo>
                  <a:pt x="18350" y="1070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5725711" y="2608245"/>
            <a:ext cx="26034" cy="31115"/>
          </a:xfrm>
          <a:custGeom>
            <a:avLst/>
            <a:gdLst/>
            <a:ahLst/>
            <a:cxnLst/>
            <a:rect l="l" t="t" r="r" b="b"/>
            <a:pathLst>
              <a:path w="26035" h="31114">
                <a:moveTo>
                  <a:pt x="25996" y="0"/>
                </a:moveTo>
                <a:lnTo>
                  <a:pt x="0" y="15291"/>
                </a:lnTo>
                <a:lnTo>
                  <a:pt x="25996" y="30582"/>
                </a:lnTo>
                <a:lnTo>
                  <a:pt x="2599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6506895" y="2599070"/>
            <a:ext cx="43180" cy="49530"/>
          </a:xfrm>
          <a:custGeom>
            <a:avLst/>
            <a:gdLst/>
            <a:ahLst/>
            <a:cxnLst/>
            <a:rect l="l" t="t" r="r" b="b"/>
            <a:pathLst>
              <a:path w="43179" h="49530">
                <a:moveTo>
                  <a:pt x="42818" y="0"/>
                </a:moveTo>
                <a:lnTo>
                  <a:pt x="0" y="24465"/>
                </a:lnTo>
                <a:lnTo>
                  <a:pt x="42818" y="48931"/>
                </a:lnTo>
                <a:lnTo>
                  <a:pt x="4281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6782030" y="2135878"/>
            <a:ext cx="52069" cy="59690"/>
          </a:xfrm>
          <a:custGeom>
            <a:avLst/>
            <a:gdLst/>
            <a:ahLst/>
            <a:cxnLst/>
            <a:rect l="l" t="t" r="r" b="b"/>
            <a:pathLst>
              <a:path w="52070" h="59689">
                <a:moveTo>
                  <a:pt x="0" y="0"/>
                </a:moveTo>
                <a:lnTo>
                  <a:pt x="0" y="59635"/>
                </a:lnTo>
                <a:lnTo>
                  <a:pt x="51993" y="3058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6893665" y="1903581"/>
            <a:ext cx="57150" cy="67310"/>
          </a:xfrm>
          <a:custGeom>
            <a:avLst/>
            <a:gdLst/>
            <a:ahLst/>
            <a:cxnLst/>
            <a:rect l="l" t="t" r="r" b="b"/>
            <a:pathLst>
              <a:path w="57150" h="67310">
                <a:moveTo>
                  <a:pt x="56581" y="0"/>
                </a:moveTo>
                <a:lnTo>
                  <a:pt x="0" y="33640"/>
                </a:lnTo>
                <a:lnTo>
                  <a:pt x="56581" y="67280"/>
                </a:lnTo>
                <a:lnTo>
                  <a:pt x="5658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7171858" y="1438860"/>
            <a:ext cx="72390" cy="83185"/>
          </a:xfrm>
          <a:custGeom>
            <a:avLst/>
            <a:gdLst/>
            <a:ahLst/>
            <a:cxnLst/>
            <a:rect l="l" t="t" r="r" b="b"/>
            <a:pathLst>
              <a:path w="72390" h="83184">
                <a:moveTo>
                  <a:pt x="0" y="0"/>
                </a:moveTo>
                <a:lnTo>
                  <a:pt x="0" y="82571"/>
                </a:lnTo>
                <a:lnTo>
                  <a:pt x="71874" y="4128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7277375" y="1207965"/>
            <a:ext cx="74930" cy="87630"/>
          </a:xfrm>
          <a:custGeom>
            <a:avLst/>
            <a:gdLst/>
            <a:ahLst/>
            <a:cxnLst/>
            <a:rect l="l" t="t" r="r" b="b"/>
            <a:pathLst>
              <a:path w="74929" h="87630">
                <a:moveTo>
                  <a:pt x="74932" y="0"/>
                </a:moveTo>
                <a:lnTo>
                  <a:pt x="0" y="42814"/>
                </a:lnTo>
                <a:lnTo>
                  <a:pt x="74932" y="87159"/>
                </a:lnTo>
                <a:lnTo>
                  <a:pt x="7493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7566400" y="750890"/>
            <a:ext cx="74930" cy="85725"/>
          </a:xfrm>
          <a:custGeom>
            <a:avLst/>
            <a:gdLst/>
            <a:ahLst/>
            <a:cxnLst/>
            <a:rect l="l" t="t" r="r" b="b"/>
            <a:pathLst>
              <a:path w="74929" h="85725">
                <a:moveTo>
                  <a:pt x="0" y="0"/>
                </a:moveTo>
                <a:lnTo>
                  <a:pt x="0" y="85629"/>
                </a:lnTo>
                <a:lnTo>
                  <a:pt x="74805" y="4281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7673320" y="521651"/>
            <a:ext cx="76835" cy="87630"/>
          </a:xfrm>
          <a:custGeom>
            <a:avLst/>
            <a:gdLst/>
            <a:ahLst/>
            <a:cxnLst/>
            <a:rect l="l" t="t" r="r" b="b"/>
            <a:pathLst>
              <a:path w="76834" h="87629">
                <a:moveTo>
                  <a:pt x="76461" y="0"/>
                </a:moveTo>
                <a:lnTo>
                  <a:pt x="0" y="44344"/>
                </a:lnTo>
                <a:lnTo>
                  <a:pt x="76461" y="87159"/>
                </a:lnTo>
                <a:lnTo>
                  <a:pt x="7646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7957758" y="56930"/>
            <a:ext cx="88900" cy="102870"/>
          </a:xfrm>
          <a:custGeom>
            <a:avLst/>
            <a:gdLst/>
            <a:ahLst/>
            <a:cxnLst/>
            <a:rect l="l" t="t" r="r" b="b"/>
            <a:pathLst>
              <a:path w="88900" h="102870">
                <a:moveTo>
                  <a:pt x="0" y="0"/>
                </a:moveTo>
                <a:lnTo>
                  <a:pt x="0" y="102322"/>
                </a:lnTo>
                <a:lnTo>
                  <a:pt x="88695" y="5046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3761154" y="2849844"/>
            <a:ext cx="3175" cy="5080"/>
          </a:xfrm>
          <a:custGeom>
            <a:avLst/>
            <a:gdLst/>
            <a:ahLst/>
            <a:cxnLst/>
            <a:rect l="l" t="t" r="r" b="b"/>
            <a:pathLst>
              <a:path w="3175" h="5080">
                <a:moveTo>
                  <a:pt x="3058" y="0"/>
                </a:moveTo>
                <a:lnTo>
                  <a:pt x="0" y="1529"/>
                </a:lnTo>
                <a:lnTo>
                  <a:pt x="3058" y="4587"/>
                </a:lnTo>
                <a:lnTo>
                  <a:pt x="305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4024055" y="2848314"/>
            <a:ext cx="8255" cy="8255"/>
          </a:xfrm>
          <a:custGeom>
            <a:avLst/>
            <a:gdLst/>
            <a:ahLst/>
            <a:cxnLst/>
            <a:rect l="l" t="t" r="r" b="b"/>
            <a:pathLst>
              <a:path w="8254" h="8255">
                <a:moveTo>
                  <a:pt x="0" y="0"/>
                </a:moveTo>
                <a:lnTo>
                  <a:pt x="0" y="7645"/>
                </a:lnTo>
                <a:lnTo>
                  <a:pt x="7646" y="305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4546926" y="2845256"/>
            <a:ext cx="12700" cy="13970"/>
          </a:xfrm>
          <a:custGeom>
            <a:avLst/>
            <a:gdLst/>
            <a:ahLst/>
            <a:cxnLst/>
            <a:rect l="l" t="t" r="r" b="b"/>
            <a:pathLst>
              <a:path w="12700" h="13969">
                <a:moveTo>
                  <a:pt x="12233" y="0"/>
                </a:moveTo>
                <a:lnTo>
                  <a:pt x="0" y="6116"/>
                </a:lnTo>
                <a:lnTo>
                  <a:pt x="12233" y="13761"/>
                </a:lnTo>
                <a:lnTo>
                  <a:pt x="1223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4814542" y="2843727"/>
            <a:ext cx="15875" cy="17145"/>
          </a:xfrm>
          <a:custGeom>
            <a:avLst/>
            <a:gdLst/>
            <a:ahLst/>
            <a:cxnLst/>
            <a:rect l="l" t="t" r="r" b="b"/>
            <a:pathLst>
              <a:path w="15875" h="17144">
                <a:moveTo>
                  <a:pt x="0" y="0"/>
                </a:moveTo>
                <a:lnTo>
                  <a:pt x="0" y="16820"/>
                </a:lnTo>
                <a:lnTo>
                  <a:pt x="15292" y="764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5334227" y="2840669"/>
            <a:ext cx="20320" cy="23495"/>
          </a:xfrm>
          <a:custGeom>
            <a:avLst/>
            <a:gdLst/>
            <a:ahLst/>
            <a:cxnLst/>
            <a:rect l="l" t="t" r="r" b="b"/>
            <a:pathLst>
              <a:path w="20320" h="23494">
                <a:moveTo>
                  <a:pt x="19880" y="0"/>
                </a:moveTo>
                <a:lnTo>
                  <a:pt x="0" y="10703"/>
                </a:lnTo>
                <a:lnTo>
                  <a:pt x="19880" y="22936"/>
                </a:lnTo>
                <a:lnTo>
                  <a:pt x="1988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5603373" y="2837611"/>
            <a:ext cx="24765" cy="29209"/>
          </a:xfrm>
          <a:custGeom>
            <a:avLst/>
            <a:gdLst/>
            <a:ahLst/>
            <a:cxnLst/>
            <a:rect l="l" t="t" r="r" b="b"/>
            <a:pathLst>
              <a:path w="24764" h="29210">
                <a:moveTo>
                  <a:pt x="0" y="0"/>
                </a:moveTo>
                <a:lnTo>
                  <a:pt x="0" y="29053"/>
                </a:lnTo>
                <a:lnTo>
                  <a:pt x="24467" y="1376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6117068" y="2833023"/>
            <a:ext cx="33655" cy="38735"/>
          </a:xfrm>
          <a:custGeom>
            <a:avLst/>
            <a:gdLst/>
            <a:ahLst/>
            <a:cxnLst/>
            <a:rect l="l" t="t" r="r" b="b"/>
            <a:pathLst>
              <a:path w="33654" h="38735">
                <a:moveTo>
                  <a:pt x="33643" y="0"/>
                </a:moveTo>
                <a:lnTo>
                  <a:pt x="0" y="18349"/>
                </a:lnTo>
                <a:lnTo>
                  <a:pt x="33643" y="38227"/>
                </a:lnTo>
                <a:lnTo>
                  <a:pt x="3364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6390674" y="2829965"/>
            <a:ext cx="38735" cy="43180"/>
          </a:xfrm>
          <a:custGeom>
            <a:avLst/>
            <a:gdLst/>
            <a:ahLst/>
            <a:cxnLst/>
            <a:rect l="l" t="t" r="r" b="b"/>
            <a:pathLst>
              <a:path w="38735" h="43180">
                <a:moveTo>
                  <a:pt x="0" y="0"/>
                </a:moveTo>
                <a:lnTo>
                  <a:pt x="0" y="42814"/>
                </a:lnTo>
                <a:lnTo>
                  <a:pt x="38230" y="2140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6783560" y="2596012"/>
            <a:ext cx="47625" cy="55244"/>
          </a:xfrm>
          <a:custGeom>
            <a:avLst/>
            <a:gdLst/>
            <a:ahLst/>
            <a:cxnLst/>
            <a:rect l="l" t="t" r="r" b="b"/>
            <a:pathLst>
              <a:path w="47625" h="55244">
                <a:moveTo>
                  <a:pt x="0" y="0"/>
                </a:moveTo>
                <a:lnTo>
                  <a:pt x="0" y="55047"/>
                </a:lnTo>
                <a:lnTo>
                  <a:pt x="47406" y="2752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6896723" y="2365244"/>
            <a:ext cx="52069" cy="59690"/>
          </a:xfrm>
          <a:custGeom>
            <a:avLst/>
            <a:gdLst/>
            <a:ahLst/>
            <a:cxnLst/>
            <a:rect l="l" t="t" r="r" b="b"/>
            <a:pathLst>
              <a:path w="52070" h="59689">
                <a:moveTo>
                  <a:pt x="51993" y="0"/>
                </a:moveTo>
                <a:lnTo>
                  <a:pt x="0" y="29053"/>
                </a:lnTo>
                <a:lnTo>
                  <a:pt x="51993" y="59635"/>
                </a:lnTo>
                <a:lnTo>
                  <a:pt x="5199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7174917" y="1902052"/>
            <a:ext cx="61594" cy="70485"/>
          </a:xfrm>
          <a:custGeom>
            <a:avLst/>
            <a:gdLst/>
            <a:ahLst/>
            <a:cxnLst/>
            <a:rect l="l" t="t" r="r" b="b"/>
            <a:pathLst>
              <a:path w="61595" h="70485">
                <a:moveTo>
                  <a:pt x="0" y="0"/>
                </a:moveTo>
                <a:lnTo>
                  <a:pt x="0" y="70338"/>
                </a:lnTo>
                <a:lnTo>
                  <a:pt x="61169" y="3516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7283492" y="1669628"/>
            <a:ext cx="66040" cy="78105"/>
          </a:xfrm>
          <a:custGeom>
            <a:avLst/>
            <a:gdLst/>
            <a:ahLst/>
            <a:cxnLst/>
            <a:rect l="l" t="t" r="r" b="b"/>
            <a:pathLst>
              <a:path w="66040" h="78105">
                <a:moveTo>
                  <a:pt x="65757" y="0"/>
                </a:moveTo>
                <a:lnTo>
                  <a:pt x="0" y="39756"/>
                </a:lnTo>
                <a:lnTo>
                  <a:pt x="65757" y="77984"/>
                </a:lnTo>
                <a:lnTo>
                  <a:pt x="6575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7569459" y="1212553"/>
            <a:ext cx="67310" cy="78105"/>
          </a:xfrm>
          <a:custGeom>
            <a:avLst/>
            <a:gdLst/>
            <a:ahLst/>
            <a:cxnLst/>
            <a:rect l="l" t="t" r="r" b="b"/>
            <a:pathLst>
              <a:path w="67309" h="78105">
                <a:moveTo>
                  <a:pt x="0" y="0"/>
                </a:moveTo>
                <a:lnTo>
                  <a:pt x="0" y="77984"/>
                </a:lnTo>
                <a:lnTo>
                  <a:pt x="67158" y="3822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7680966" y="984843"/>
            <a:ext cx="64769" cy="74930"/>
          </a:xfrm>
          <a:custGeom>
            <a:avLst/>
            <a:gdLst/>
            <a:ahLst/>
            <a:cxnLst/>
            <a:rect l="l" t="t" r="r" b="b"/>
            <a:pathLst>
              <a:path w="64770" h="74930">
                <a:moveTo>
                  <a:pt x="64227" y="0"/>
                </a:moveTo>
                <a:lnTo>
                  <a:pt x="0" y="38227"/>
                </a:lnTo>
                <a:lnTo>
                  <a:pt x="64227" y="74926"/>
                </a:lnTo>
                <a:lnTo>
                  <a:pt x="6422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7966933" y="529297"/>
            <a:ext cx="62865" cy="72390"/>
          </a:xfrm>
          <a:custGeom>
            <a:avLst/>
            <a:gdLst/>
            <a:ahLst/>
            <a:cxnLst/>
            <a:rect l="l" t="t" r="r" b="b"/>
            <a:pathLst>
              <a:path w="62865" h="72390">
                <a:moveTo>
                  <a:pt x="0" y="0"/>
                </a:moveTo>
                <a:lnTo>
                  <a:pt x="0" y="71868"/>
                </a:lnTo>
                <a:lnTo>
                  <a:pt x="62698" y="3669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8076910" y="299931"/>
            <a:ext cx="64769" cy="73660"/>
          </a:xfrm>
          <a:custGeom>
            <a:avLst/>
            <a:gdLst/>
            <a:ahLst/>
            <a:cxnLst/>
            <a:rect l="l" t="t" r="r" b="b"/>
            <a:pathLst>
              <a:path w="64770" h="73660">
                <a:moveTo>
                  <a:pt x="64227" y="0"/>
                </a:moveTo>
                <a:lnTo>
                  <a:pt x="0" y="36698"/>
                </a:lnTo>
                <a:lnTo>
                  <a:pt x="64227" y="73397"/>
                </a:lnTo>
                <a:lnTo>
                  <a:pt x="6422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3629640" y="307908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0" y="0"/>
                </a:moveTo>
                <a:lnTo>
                  <a:pt x="0" y="1529"/>
                </a:lnTo>
                <a:lnTo>
                  <a:pt x="1529" y="152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4154040" y="3076024"/>
            <a:ext cx="8255" cy="9525"/>
          </a:xfrm>
          <a:custGeom>
            <a:avLst/>
            <a:gdLst/>
            <a:ahLst/>
            <a:cxnLst/>
            <a:rect l="l" t="t" r="r" b="b"/>
            <a:pathLst>
              <a:path w="8254" h="9525">
                <a:moveTo>
                  <a:pt x="7646" y="0"/>
                </a:moveTo>
                <a:lnTo>
                  <a:pt x="0" y="4587"/>
                </a:lnTo>
                <a:lnTo>
                  <a:pt x="7646" y="9174"/>
                </a:lnTo>
                <a:lnTo>
                  <a:pt x="764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4419999" y="3076024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0" y="0"/>
                </a:moveTo>
                <a:lnTo>
                  <a:pt x="0" y="9174"/>
                </a:lnTo>
                <a:lnTo>
                  <a:pt x="9175" y="458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4941341" y="3071437"/>
            <a:ext cx="15875" cy="18415"/>
          </a:xfrm>
          <a:custGeom>
            <a:avLst/>
            <a:gdLst/>
            <a:ahLst/>
            <a:cxnLst/>
            <a:rect l="l" t="t" r="r" b="b"/>
            <a:pathLst>
              <a:path w="15875" h="18414">
                <a:moveTo>
                  <a:pt x="15292" y="0"/>
                </a:moveTo>
                <a:lnTo>
                  <a:pt x="0" y="9174"/>
                </a:lnTo>
                <a:lnTo>
                  <a:pt x="15292" y="18349"/>
                </a:lnTo>
                <a:lnTo>
                  <a:pt x="1529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5208957" y="3069907"/>
            <a:ext cx="18415" cy="21590"/>
          </a:xfrm>
          <a:custGeom>
            <a:avLst/>
            <a:gdLst/>
            <a:ahLst/>
            <a:cxnLst/>
            <a:rect l="l" t="t" r="r" b="b"/>
            <a:pathLst>
              <a:path w="18414" h="21589">
                <a:moveTo>
                  <a:pt x="0" y="0"/>
                </a:moveTo>
                <a:lnTo>
                  <a:pt x="0" y="21407"/>
                </a:lnTo>
                <a:lnTo>
                  <a:pt x="18350" y="1070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5727241" y="3066849"/>
            <a:ext cx="24765" cy="27940"/>
          </a:xfrm>
          <a:custGeom>
            <a:avLst/>
            <a:gdLst/>
            <a:ahLst/>
            <a:cxnLst/>
            <a:rect l="l" t="t" r="r" b="b"/>
            <a:pathLst>
              <a:path w="24764" h="27939">
                <a:moveTo>
                  <a:pt x="24467" y="0"/>
                </a:moveTo>
                <a:lnTo>
                  <a:pt x="0" y="13761"/>
                </a:lnTo>
                <a:lnTo>
                  <a:pt x="24467" y="27523"/>
                </a:lnTo>
                <a:lnTo>
                  <a:pt x="2446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6511483" y="3059204"/>
            <a:ext cx="36830" cy="43180"/>
          </a:xfrm>
          <a:custGeom>
            <a:avLst/>
            <a:gdLst/>
            <a:ahLst/>
            <a:cxnLst/>
            <a:rect l="l" t="t" r="r" b="b"/>
            <a:pathLst>
              <a:path w="36829" h="43180">
                <a:moveTo>
                  <a:pt x="36701" y="0"/>
                </a:moveTo>
                <a:lnTo>
                  <a:pt x="0" y="21407"/>
                </a:lnTo>
                <a:lnTo>
                  <a:pt x="36701" y="42814"/>
                </a:lnTo>
                <a:lnTo>
                  <a:pt x="3670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6786619" y="3057675"/>
            <a:ext cx="40005" cy="46355"/>
          </a:xfrm>
          <a:custGeom>
            <a:avLst/>
            <a:gdLst/>
            <a:ahLst/>
            <a:cxnLst/>
            <a:rect l="l" t="t" r="r" b="b"/>
            <a:pathLst>
              <a:path w="40004" h="46355">
                <a:moveTo>
                  <a:pt x="0" y="0"/>
                </a:moveTo>
                <a:lnTo>
                  <a:pt x="0" y="45873"/>
                </a:lnTo>
                <a:lnTo>
                  <a:pt x="39760" y="2293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6901311" y="2825378"/>
            <a:ext cx="46355" cy="53975"/>
          </a:xfrm>
          <a:custGeom>
            <a:avLst/>
            <a:gdLst/>
            <a:ahLst/>
            <a:cxnLst/>
            <a:rect l="l" t="t" r="r" b="b"/>
            <a:pathLst>
              <a:path w="46354" h="53975">
                <a:moveTo>
                  <a:pt x="45877" y="0"/>
                </a:moveTo>
                <a:lnTo>
                  <a:pt x="0" y="25994"/>
                </a:lnTo>
                <a:lnTo>
                  <a:pt x="45877" y="53518"/>
                </a:lnTo>
                <a:lnTo>
                  <a:pt x="4587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7176446" y="2362186"/>
            <a:ext cx="57150" cy="64769"/>
          </a:xfrm>
          <a:custGeom>
            <a:avLst/>
            <a:gdLst/>
            <a:ahLst/>
            <a:cxnLst/>
            <a:rect l="l" t="t" r="r" b="b"/>
            <a:pathLst>
              <a:path w="57150" h="64769">
                <a:moveTo>
                  <a:pt x="0" y="0"/>
                </a:moveTo>
                <a:lnTo>
                  <a:pt x="0" y="64222"/>
                </a:lnTo>
                <a:lnTo>
                  <a:pt x="56581" y="3211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7288080" y="2131291"/>
            <a:ext cx="59690" cy="69215"/>
          </a:xfrm>
          <a:custGeom>
            <a:avLst/>
            <a:gdLst/>
            <a:ahLst/>
            <a:cxnLst/>
            <a:rect l="l" t="t" r="r" b="b"/>
            <a:pathLst>
              <a:path w="59690" h="69214">
                <a:moveTo>
                  <a:pt x="59640" y="0"/>
                </a:moveTo>
                <a:lnTo>
                  <a:pt x="0" y="35169"/>
                </a:lnTo>
                <a:lnTo>
                  <a:pt x="59640" y="68809"/>
                </a:lnTo>
                <a:lnTo>
                  <a:pt x="5964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7570989" y="1672686"/>
            <a:ext cx="62865" cy="72390"/>
          </a:xfrm>
          <a:custGeom>
            <a:avLst/>
            <a:gdLst/>
            <a:ahLst/>
            <a:cxnLst/>
            <a:rect l="l" t="t" r="r" b="b"/>
            <a:pathLst>
              <a:path w="62865" h="72389">
                <a:moveTo>
                  <a:pt x="0" y="0"/>
                </a:moveTo>
                <a:lnTo>
                  <a:pt x="0" y="71868"/>
                </a:lnTo>
                <a:lnTo>
                  <a:pt x="62571" y="3669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7682495" y="1444977"/>
            <a:ext cx="61594" cy="70485"/>
          </a:xfrm>
          <a:custGeom>
            <a:avLst/>
            <a:gdLst/>
            <a:ahLst/>
            <a:cxnLst/>
            <a:rect l="l" t="t" r="r" b="b"/>
            <a:pathLst>
              <a:path w="61595" h="70484">
                <a:moveTo>
                  <a:pt x="61169" y="0"/>
                </a:moveTo>
                <a:lnTo>
                  <a:pt x="0" y="35169"/>
                </a:lnTo>
                <a:lnTo>
                  <a:pt x="61169" y="70338"/>
                </a:lnTo>
                <a:lnTo>
                  <a:pt x="6116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7969991" y="992489"/>
            <a:ext cx="52069" cy="59690"/>
          </a:xfrm>
          <a:custGeom>
            <a:avLst/>
            <a:gdLst/>
            <a:ahLst/>
            <a:cxnLst/>
            <a:rect l="l" t="t" r="r" b="b"/>
            <a:pathLst>
              <a:path w="52070" h="59690">
                <a:moveTo>
                  <a:pt x="0" y="0"/>
                </a:moveTo>
                <a:lnTo>
                  <a:pt x="0" y="59635"/>
                </a:lnTo>
                <a:lnTo>
                  <a:pt x="51993" y="3058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8087615" y="766181"/>
            <a:ext cx="47625" cy="55244"/>
          </a:xfrm>
          <a:custGeom>
            <a:avLst/>
            <a:gdLst/>
            <a:ahLst/>
            <a:cxnLst/>
            <a:rect l="l" t="t" r="r" b="b"/>
            <a:pathLst>
              <a:path w="47625" h="55244">
                <a:moveTo>
                  <a:pt x="47406" y="0"/>
                </a:moveTo>
                <a:lnTo>
                  <a:pt x="0" y="27523"/>
                </a:lnTo>
                <a:lnTo>
                  <a:pt x="47406" y="55047"/>
                </a:lnTo>
                <a:lnTo>
                  <a:pt x="4740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8367466" y="309105"/>
            <a:ext cx="49530" cy="55244"/>
          </a:xfrm>
          <a:custGeom>
            <a:avLst/>
            <a:gdLst/>
            <a:ahLst/>
            <a:cxnLst/>
            <a:rect l="l" t="t" r="r" b="b"/>
            <a:pathLst>
              <a:path w="49529" h="55245">
                <a:moveTo>
                  <a:pt x="0" y="0"/>
                </a:moveTo>
                <a:lnTo>
                  <a:pt x="0" y="55047"/>
                </a:lnTo>
                <a:lnTo>
                  <a:pt x="48935" y="2752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8479100" y="76808"/>
            <a:ext cx="55244" cy="62865"/>
          </a:xfrm>
          <a:custGeom>
            <a:avLst/>
            <a:gdLst/>
            <a:ahLst/>
            <a:cxnLst/>
            <a:rect l="l" t="t" r="r" b="b"/>
            <a:pathLst>
              <a:path w="55245" h="62864">
                <a:moveTo>
                  <a:pt x="55052" y="0"/>
                </a:moveTo>
                <a:lnTo>
                  <a:pt x="0" y="30582"/>
                </a:lnTo>
                <a:lnTo>
                  <a:pt x="55052" y="62693"/>
                </a:lnTo>
                <a:lnTo>
                  <a:pt x="5505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3761154" y="3308397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4">
                <a:moveTo>
                  <a:pt x="3058" y="0"/>
                </a:moveTo>
                <a:lnTo>
                  <a:pt x="0" y="1529"/>
                </a:lnTo>
                <a:lnTo>
                  <a:pt x="3058" y="1529"/>
                </a:lnTo>
                <a:lnTo>
                  <a:pt x="305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4025584" y="3306868"/>
            <a:ext cx="3175" cy="5080"/>
          </a:xfrm>
          <a:custGeom>
            <a:avLst/>
            <a:gdLst/>
            <a:ahLst/>
            <a:cxnLst/>
            <a:rect l="l" t="t" r="r" b="b"/>
            <a:pathLst>
              <a:path w="3175" h="5079">
                <a:moveTo>
                  <a:pt x="0" y="0"/>
                </a:moveTo>
                <a:lnTo>
                  <a:pt x="0" y="4587"/>
                </a:lnTo>
                <a:lnTo>
                  <a:pt x="3058" y="305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4548455" y="3303810"/>
            <a:ext cx="9525" cy="10795"/>
          </a:xfrm>
          <a:custGeom>
            <a:avLst/>
            <a:gdLst/>
            <a:ahLst/>
            <a:cxnLst/>
            <a:rect l="l" t="t" r="r" b="b"/>
            <a:pathLst>
              <a:path w="9525" h="10795">
                <a:moveTo>
                  <a:pt x="9175" y="0"/>
                </a:moveTo>
                <a:lnTo>
                  <a:pt x="0" y="6116"/>
                </a:lnTo>
                <a:lnTo>
                  <a:pt x="9175" y="10703"/>
                </a:lnTo>
                <a:lnTo>
                  <a:pt x="917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4814542" y="3302294"/>
            <a:ext cx="13970" cy="15875"/>
          </a:xfrm>
          <a:custGeom>
            <a:avLst/>
            <a:gdLst/>
            <a:ahLst/>
            <a:cxnLst/>
            <a:rect l="l" t="t" r="r" b="b"/>
            <a:pathLst>
              <a:path w="13970" h="15875">
                <a:moveTo>
                  <a:pt x="0" y="0"/>
                </a:moveTo>
                <a:lnTo>
                  <a:pt x="0" y="15278"/>
                </a:lnTo>
                <a:lnTo>
                  <a:pt x="13763" y="763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5334227" y="3297706"/>
            <a:ext cx="20320" cy="23495"/>
          </a:xfrm>
          <a:custGeom>
            <a:avLst/>
            <a:gdLst/>
            <a:ahLst/>
            <a:cxnLst/>
            <a:rect l="l" t="t" r="r" b="b"/>
            <a:pathLst>
              <a:path w="20320" h="23495">
                <a:moveTo>
                  <a:pt x="19880" y="0"/>
                </a:moveTo>
                <a:lnTo>
                  <a:pt x="0" y="12220"/>
                </a:lnTo>
                <a:lnTo>
                  <a:pt x="19880" y="22923"/>
                </a:lnTo>
                <a:lnTo>
                  <a:pt x="1988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5603373" y="3296177"/>
            <a:ext cx="23495" cy="26034"/>
          </a:xfrm>
          <a:custGeom>
            <a:avLst/>
            <a:gdLst/>
            <a:ahLst/>
            <a:cxnLst/>
            <a:rect l="l" t="t" r="r" b="b"/>
            <a:pathLst>
              <a:path w="23495" h="26035">
                <a:moveTo>
                  <a:pt x="0" y="0"/>
                </a:moveTo>
                <a:lnTo>
                  <a:pt x="0" y="25982"/>
                </a:lnTo>
                <a:lnTo>
                  <a:pt x="22938" y="1374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6120127" y="3293119"/>
            <a:ext cx="29209" cy="32384"/>
          </a:xfrm>
          <a:custGeom>
            <a:avLst/>
            <a:gdLst/>
            <a:ahLst/>
            <a:cxnLst/>
            <a:rect l="l" t="t" r="r" b="b"/>
            <a:pathLst>
              <a:path w="29210" h="32385">
                <a:moveTo>
                  <a:pt x="29055" y="0"/>
                </a:moveTo>
                <a:lnTo>
                  <a:pt x="0" y="16807"/>
                </a:lnTo>
                <a:lnTo>
                  <a:pt x="29055" y="32098"/>
                </a:lnTo>
                <a:lnTo>
                  <a:pt x="2905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6392203" y="3290061"/>
            <a:ext cx="32384" cy="38735"/>
          </a:xfrm>
          <a:custGeom>
            <a:avLst/>
            <a:gdLst/>
            <a:ahLst/>
            <a:cxnLst/>
            <a:rect l="l" t="t" r="r" b="b"/>
            <a:pathLst>
              <a:path w="32385" h="38735">
                <a:moveTo>
                  <a:pt x="0" y="0"/>
                </a:moveTo>
                <a:lnTo>
                  <a:pt x="0" y="38214"/>
                </a:lnTo>
                <a:lnTo>
                  <a:pt x="32113" y="1986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6905899" y="3287002"/>
            <a:ext cx="38735" cy="44450"/>
          </a:xfrm>
          <a:custGeom>
            <a:avLst/>
            <a:gdLst/>
            <a:ahLst/>
            <a:cxnLst/>
            <a:rect l="l" t="t" r="r" b="b"/>
            <a:pathLst>
              <a:path w="38734" h="44450">
                <a:moveTo>
                  <a:pt x="38230" y="0"/>
                </a:moveTo>
                <a:lnTo>
                  <a:pt x="0" y="22923"/>
                </a:lnTo>
                <a:lnTo>
                  <a:pt x="38230" y="44331"/>
                </a:lnTo>
                <a:lnTo>
                  <a:pt x="3823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7179504" y="2823849"/>
            <a:ext cx="49530" cy="57150"/>
          </a:xfrm>
          <a:custGeom>
            <a:avLst/>
            <a:gdLst/>
            <a:ahLst/>
            <a:cxnLst/>
            <a:rect l="l" t="t" r="r" b="b"/>
            <a:pathLst>
              <a:path w="49529" h="57150">
                <a:moveTo>
                  <a:pt x="0" y="0"/>
                </a:moveTo>
                <a:lnTo>
                  <a:pt x="0" y="56576"/>
                </a:lnTo>
                <a:lnTo>
                  <a:pt x="48935" y="2752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7292668" y="2592954"/>
            <a:ext cx="53975" cy="61594"/>
          </a:xfrm>
          <a:custGeom>
            <a:avLst/>
            <a:gdLst/>
            <a:ahLst/>
            <a:cxnLst/>
            <a:rect l="l" t="t" r="r" b="b"/>
            <a:pathLst>
              <a:path w="53975" h="61594">
                <a:moveTo>
                  <a:pt x="53523" y="0"/>
                </a:moveTo>
                <a:lnTo>
                  <a:pt x="0" y="30582"/>
                </a:lnTo>
                <a:lnTo>
                  <a:pt x="53523" y="61164"/>
                </a:lnTo>
                <a:lnTo>
                  <a:pt x="5352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7572518" y="2132820"/>
            <a:ext cx="58419" cy="66040"/>
          </a:xfrm>
          <a:custGeom>
            <a:avLst/>
            <a:gdLst/>
            <a:ahLst/>
            <a:cxnLst/>
            <a:rect l="l" t="t" r="r" b="b"/>
            <a:pathLst>
              <a:path w="58420" h="66039">
                <a:moveTo>
                  <a:pt x="0" y="0"/>
                </a:moveTo>
                <a:lnTo>
                  <a:pt x="0" y="65751"/>
                </a:lnTo>
                <a:lnTo>
                  <a:pt x="57983" y="3364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7685554" y="1905110"/>
            <a:ext cx="57150" cy="64769"/>
          </a:xfrm>
          <a:custGeom>
            <a:avLst/>
            <a:gdLst/>
            <a:ahLst/>
            <a:cxnLst/>
            <a:rect l="l" t="t" r="r" b="b"/>
            <a:pathLst>
              <a:path w="57150" h="64769">
                <a:moveTo>
                  <a:pt x="56581" y="0"/>
                </a:moveTo>
                <a:lnTo>
                  <a:pt x="0" y="32111"/>
                </a:lnTo>
                <a:lnTo>
                  <a:pt x="56581" y="64222"/>
                </a:lnTo>
                <a:lnTo>
                  <a:pt x="5658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7971521" y="1451093"/>
            <a:ext cx="50800" cy="58419"/>
          </a:xfrm>
          <a:custGeom>
            <a:avLst/>
            <a:gdLst/>
            <a:ahLst/>
            <a:cxnLst/>
            <a:rect l="l" t="t" r="r" b="b"/>
            <a:pathLst>
              <a:path w="50800" h="58419">
                <a:moveTo>
                  <a:pt x="0" y="0"/>
                </a:moveTo>
                <a:lnTo>
                  <a:pt x="0" y="58106"/>
                </a:lnTo>
                <a:lnTo>
                  <a:pt x="50464" y="2905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8089145" y="1224785"/>
            <a:ext cx="46355" cy="53975"/>
          </a:xfrm>
          <a:custGeom>
            <a:avLst/>
            <a:gdLst/>
            <a:ahLst/>
            <a:cxnLst/>
            <a:rect l="l" t="t" r="r" b="b"/>
            <a:pathLst>
              <a:path w="46354" h="53975">
                <a:moveTo>
                  <a:pt x="45877" y="0"/>
                </a:moveTo>
                <a:lnTo>
                  <a:pt x="0" y="25994"/>
                </a:lnTo>
                <a:lnTo>
                  <a:pt x="45877" y="53518"/>
                </a:lnTo>
                <a:lnTo>
                  <a:pt x="4587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8372053" y="773826"/>
            <a:ext cx="35560" cy="40005"/>
          </a:xfrm>
          <a:custGeom>
            <a:avLst/>
            <a:gdLst/>
            <a:ahLst/>
            <a:cxnLst/>
            <a:rect l="l" t="t" r="r" b="b"/>
            <a:pathLst>
              <a:path w="35559" h="40005">
                <a:moveTo>
                  <a:pt x="0" y="0"/>
                </a:moveTo>
                <a:lnTo>
                  <a:pt x="0" y="39756"/>
                </a:lnTo>
                <a:lnTo>
                  <a:pt x="35172" y="1987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8494392" y="546117"/>
            <a:ext cx="32384" cy="38735"/>
          </a:xfrm>
          <a:custGeom>
            <a:avLst/>
            <a:gdLst/>
            <a:ahLst/>
            <a:cxnLst/>
            <a:rect l="l" t="t" r="r" b="b"/>
            <a:pathLst>
              <a:path w="32384" h="38734">
                <a:moveTo>
                  <a:pt x="32113" y="0"/>
                </a:moveTo>
                <a:lnTo>
                  <a:pt x="0" y="19878"/>
                </a:lnTo>
                <a:lnTo>
                  <a:pt x="32113" y="38227"/>
                </a:lnTo>
                <a:lnTo>
                  <a:pt x="3211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8766468" y="84454"/>
            <a:ext cx="40005" cy="47625"/>
          </a:xfrm>
          <a:custGeom>
            <a:avLst/>
            <a:gdLst/>
            <a:ahLst/>
            <a:cxnLst/>
            <a:rect l="l" t="t" r="r" b="b"/>
            <a:pathLst>
              <a:path w="40004" h="47625">
                <a:moveTo>
                  <a:pt x="0" y="0"/>
                </a:moveTo>
                <a:lnTo>
                  <a:pt x="0" y="47402"/>
                </a:lnTo>
                <a:lnTo>
                  <a:pt x="39760" y="2293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4155569" y="3534642"/>
            <a:ext cx="5080" cy="6350"/>
          </a:xfrm>
          <a:custGeom>
            <a:avLst/>
            <a:gdLst/>
            <a:ahLst/>
            <a:cxnLst/>
            <a:rect l="l" t="t" r="r" b="b"/>
            <a:pathLst>
              <a:path w="5079" h="6350">
                <a:moveTo>
                  <a:pt x="4587" y="0"/>
                </a:moveTo>
                <a:lnTo>
                  <a:pt x="0" y="3058"/>
                </a:lnTo>
                <a:lnTo>
                  <a:pt x="4587" y="6116"/>
                </a:lnTo>
                <a:lnTo>
                  <a:pt x="458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4419999" y="3533112"/>
            <a:ext cx="8255" cy="9525"/>
          </a:xfrm>
          <a:custGeom>
            <a:avLst/>
            <a:gdLst/>
            <a:ahLst/>
            <a:cxnLst/>
            <a:rect l="l" t="t" r="r" b="b"/>
            <a:pathLst>
              <a:path w="8254" h="9525">
                <a:moveTo>
                  <a:pt x="0" y="0"/>
                </a:moveTo>
                <a:lnTo>
                  <a:pt x="0" y="9174"/>
                </a:lnTo>
                <a:lnTo>
                  <a:pt x="7646" y="458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4942870" y="3530067"/>
            <a:ext cx="12700" cy="15875"/>
          </a:xfrm>
          <a:custGeom>
            <a:avLst/>
            <a:gdLst/>
            <a:ahLst/>
            <a:cxnLst/>
            <a:rect l="l" t="t" r="r" b="b"/>
            <a:pathLst>
              <a:path w="12700" h="15875">
                <a:moveTo>
                  <a:pt x="12233" y="0"/>
                </a:moveTo>
                <a:lnTo>
                  <a:pt x="0" y="7632"/>
                </a:lnTo>
                <a:lnTo>
                  <a:pt x="12233" y="15278"/>
                </a:lnTo>
                <a:lnTo>
                  <a:pt x="1223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5208957" y="3528538"/>
            <a:ext cx="17145" cy="20320"/>
          </a:xfrm>
          <a:custGeom>
            <a:avLst/>
            <a:gdLst/>
            <a:ahLst/>
            <a:cxnLst/>
            <a:rect l="l" t="t" r="r" b="b"/>
            <a:pathLst>
              <a:path w="17145" h="20320">
                <a:moveTo>
                  <a:pt x="0" y="0"/>
                </a:moveTo>
                <a:lnTo>
                  <a:pt x="0" y="19865"/>
                </a:lnTo>
                <a:lnTo>
                  <a:pt x="16821" y="916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5728770" y="3525479"/>
            <a:ext cx="21590" cy="26034"/>
          </a:xfrm>
          <a:custGeom>
            <a:avLst/>
            <a:gdLst/>
            <a:ahLst/>
            <a:cxnLst/>
            <a:rect l="l" t="t" r="r" b="b"/>
            <a:pathLst>
              <a:path w="21589" h="26035">
                <a:moveTo>
                  <a:pt x="21409" y="0"/>
                </a:moveTo>
                <a:lnTo>
                  <a:pt x="0" y="12220"/>
                </a:lnTo>
                <a:lnTo>
                  <a:pt x="21409" y="25982"/>
                </a:lnTo>
                <a:lnTo>
                  <a:pt x="2140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6514542" y="3519363"/>
            <a:ext cx="32384" cy="36830"/>
          </a:xfrm>
          <a:custGeom>
            <a:avLst/>
            <a:gdLst/>
            <a:ahLst/>
            <a:cxnLst/>
            <a:rect l="l" t="t" r="r" b="b"/>
            <a:pathLst>
              <a:path w="32384" h="36829">
                <a:moveTo>
                  <a:pt x="32113" y="0"/>
                </a:moveTo>
                <a:lnTo>
                  <a:pt x="0" y="18336"/>
                </a:lnTo>
                <a:lnTo>
                  <a:pt x="32113" y="36685"/>
                </a:lnTo>
                <a:lnTo>
                  <a:pt x="3211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6788147" y="3517834"/>
            <a:ext cx="35560" cy="40005"/>
          </a:xfrm>
          <a:custGeom>
            <a:avLst/>
            <a:gdLst/>
            <a:ahLst/>
            <a:cxnLst/>
            <a:rect l="l" t="t" r="r" b="b"/>
            <a:pathLst>
              <a:path w="35559" h="40004">
                <a:moveTo>
                  <a:pt x="0" y="0"/>
                </a:moveTo>
                <a:lnTo>
                  <a:pt x="0" y="39744"/>
                </a:lnTo>
                <a:lnTo>
                  <a:pt x="35172" y="1986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7182563" y="3285473"/>
            <a:ext cx="40005" cy="47625"/>
          </a:xfrm>
          <a:custGeom>
            <a:avLst/>
            <a:gdLst/>
            <a:ahLst/>
            <a:cxnLst/>
            <a:rect l="l" t="t" r="r" b="b"/>
            <a:pathLst>
              <a:path w="40004" h="47625">
                <a:moveTo>
                  <a:pt x="0" y="0"/>
                </a:moveTo>
                <a:lnTo>
                  <a:pt x="0" y="47389"/>
                </a:lnTo>
                <a:lnTo>
                  <a:pt x="39760" y="2445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7297256" y="3054617"/>
            <a:ext cx="46355" cy="52069"/>
          </a:xfrm>
          <a:custGeom>
            <a:avLst/>
            <a:gdLst/>
            <a:ahLst/>
            <a:cxnLst/>
            <a:rect l="l" t="t" r="r" b="b"/>
            <a:pathLst>
              <a:path w="46354" h="52069">
                <a:moveTo>
                  <a:pt x="45877" y="0"/>
                </a:moveTo>
                <a:lnTo>
                  <a:pt x="0" y="25994"/>
                </a:lnTo>
                <a:lnTo>
                  <a:pt x="45877" y="51989"/>
                </a:lnTo>
                <a:lnTo>
                  <a:pt x="4587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7574047" y="2592954"/>
            <a:ext cx="53975" cy="61594"/>
          </a:xfrm>
          <a:custGeom>
            <a:avLst/>
            <a:gdLst/>
            <a:ahLst/>
            <a:cxnLst/>
            <a:rect l="l" t="t" r="r" b="b"/>
            <a:pathLst>
              <a:path w="53975" h="61594">
                <a:moveTo>
                  <a:pt x="0" y="0"/>
                </a:moveTo>
                <a:lnTo>
                  <a:pt x="0" y="61164"/>
                </a:lnTo>
                <a:lnTo>
                  <a:pt x="53395" y="3058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7688612" y="2363715"/>
            <a:ext cx="53975" cy="61594"/>
          </a:xfrm>
          <a:custGeom>
            <a:avLst/>
            <a:gdLst/>
            <a:ahLst/>
            <a:cxnLst/>
            <a:rect l="l" t="t" r="r" b="b"/>
            <a:pathLst>
              <a:path w="53975" h="61594">
                <a:moveTo>
                  <a:pt x="53523" y="0"/>
                </a:moveTo>
                <a:lnTo>
                  <a:pt x="0" y="30582"/>
                </a:lnTo>
                <a:lnTo>
                  <a:pt x="53523" y="61164"/>
                </a:lnTo>
                <a:lnTo>
                  <a:pt x="5352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7971521" y="1908169"/>
            <a:ext cx="50800" cy="58419"/>
          </a:xfrm>
          <a:custGeom>
            <a:avLst/>
            <a:gdLst/>
            <a:ahLst/>
            <a:cxnLst/>
            <a:rect l="l" t="t" r="r" b="b"/>
            <a:pathLst>
              <a:path w="50800" h="58419">
                <a:moveTo>
                  <a:pt x="0" y="0"/>
                </a:moveTo>
                <a:lnTo>
                  <a:pt x="0" y="58106"/>
                </a:lnTo>
                <a:lnTo>
                  <a:pt x="50464" y="2905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8089145" y="1681861"/>
            <a:ext cx="46355" cy="53975"/>
          </a:xfrm>
          <a:custGeom>
            <a:avLst/>
            <a:gdLst/>
            <a:ahLst/>
            <a:cxnLst/>
            <a:rect l="l" t="t" r="r" b="b"/>
            <a:pathLst>
              <a:path w="46354" h="53975">
                <a:moveTo>
                  <a:pt x="45877" y="0"/>
                </a:moveTo>
                <a:lnTo>
                  <a:pt x="0" y="27523"/>
                </a:lnTo>
                <a:lnTo>
                  <a:pt x="45877" y="53518"/>
                </a:lnTo>
                <a:lnTo>
                  <a:pt x="4587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8372053" y="1230902"/>
            <a:ext cx="35560" cy="40005"/>
          </a:xfrm>
          <a:custGeom>
            <a:avLst/>
            <a:gdLst/>
            <a:ahLst/>
            <a:cxnLst/>
            <a:rect l="l" t="t" r="r" b="b"/>
            <a:pathLst>
              <a:path w="35559" h="40005">
                <a:moveTo>
                  <a:pt x="0" y="0"/>
                </a:moveTo>
                <a:lnTo>
                  <a:pt x="0" y="39756"/>
                </a:lnTo>
                <a:lnTo>
                  <a:pt x="35172" y="1987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8497451" y="1006250"/>
            <a:ext cx="27940" cy="32384"/>
          </a:xfrm>
          <a:custGeom>
            <a:avLst/>
            <a:gdLst/>
            <a:ahLst/>
            <a:cxnLst/>
            <a:rect l="l" t="t" r="r" b="b"/>
            <a:pathLst>
              <a:path w="27940" h="32384">
                <a:moveTo>
                  <a:pt x="27526" y="0"/>
                </a:moveTo>
                <a:lnTo>
                  <a:pt x="0" y="16820"/>
                </a:lnTo>
                <a:lnTo>
                  <a:pt x="27526" y="32111"/>
                </a:lnTo>
                <a:lnTo>
                  <a:pt x="2752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8774114" y="555291"/>
            <a:ext cx="18415" cy="21590"/>
          </a:xfrm>
          <a:custGeom>
            <a:avLst/>
            <a:gdLst/>
            <a:ahLst/>
            <a:cxnLst/>
            <a:rect l="l" t="t" r="r" b="b"/>
            <a:pathLst>
              <a:path w="18415" h="21590">
                <a:moveTo>
                  <a:pt x="0" y="0"/>
                </a:moveTo>
                <a:lnTo>
                  <a:pt x="0" y="21407"/>
                </a:lnTo>
                <a:lnTo>
                  <a:pt x="18350" y="1070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8897983" y="324396"/>
            <a:ext cx="21590" cy="24765"/>
          </a:xfrm>
          <a:custGeom>
            <a:avLst/>
            <a:gdLst/>
            <a:ahLst/>
            <a:cxnLst/>
            <a:rect l="l" t="t" r="r" b="b"/>
            <a:pathLst>
              <a:path w="21590" h="24764">
                <a:moveTo>
                  <a:pt x="21409" y="0"/>
                </a:moveTo>
                <a:lnTo>
                  <a:pt x="0" y="12232"/>
                </a:lnTo>
                <a:lnTo>
                  <a:pt x="21409" y="24465"/>
                </a:lnTo>
                <a:lnTo>
                  <a:pt x="2140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3761154" y="3765473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4">
                <a:moveTo>
                  <a:pt x="3058" y="0"/>
                </a:moveTo>
                <a:lnTo>
                  <a:pt x="0" y="1529"/>
                </a:lnTo>
                <a:lnTo>
                  <a:pt x="3058" y="1529"/>
                </a:lnTo>
                <a:lnTo>
                  <a:pt x="305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4025584" y="3763944"/>
            <a:ext cx="3175" cy="5080"/>
          </a:xfrm>
          <a:custGeom>
            <a:avLst/>
            <a:gdLst/>
            <a:ahLst/>
            <a:cxnLst/>
            <a:rect l="l" t="t" r="r" b="b"/>
            <a:pathLst>
              <a:path w="3175" h="5079">
                <a:moveTo>
                  <a:pt x="0" y="0"/>
                </a:moveTo>
                <a:lnTo>
                  <a:pt x="0" y="4587"/>
                </a:lnTo>
                <a:lnTo>
                  <a:pt x="3058" y="305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4548455" y="3760898"/>
            <a:ext cx="9525" cy="10795"/>
          </a:xfrm>
          <a:custGeom>
            <a:avLst/>
            <a:gdLst/>
            <a:ahLst/>
            <a:cxnLst/>
            <a:rect l="l" t="t" r="r" b="b"/>
            <a:pathLst>
              <a:path w="9525" h="10795">
                <a:moveTo>
                  <a:pt x="9175" y="0"/>
                </a:moveTo>
                <a:lnTo>
                  <a:pt x="0" y="6103"/>
                </a:lnTo>
                <a:lnTo>
                  <a:pt x="9175" y="10691"/>
                </a:lnTo>
                <a:lnTo>
                  <a:pt x="917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4816071" y="3760898"/>
            <a:ext cx="10795" cy="12700"/>
          </a:xfrm>
          <a:custGeom>
            <a:avLst/>
            <a:gdLst/>
            <a:ahLst/>
            <a:cxnLst/>
            <a:rect l="l" t="t" r="r" b="b"/>
            <a:pathLst>
              <a:path w="10795" h="12700">
                <a:moveTo>
                  <a:pt x="0" y="0"/>
                </a:moveTo>
                <a:lnTo>
                  <a:pt x="0" y="12220"/>
                </a:lnTo>
                <a:lnTo>
                  <a:pt x="10704" y="610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5335756" y="3756311"/>
            <a:ext cx="17145" cy="20320"/>
          </a:xfrm>
          <a:custGeom>
            <a:avLst/>
            <a:gdLst/>
            <a:ahLst/>
            <a:cxnLst/>
            <a:rect l="l" t="t" r="r" b="b"/>
            <a:pathLst>
              <a:path w="17145" h="20320">
                <a:moveTo>
                  <a:pt x="16821" y="0"/>
                </a:moveTo>
                <a:lnTo>
                  <a:pt x="0" y="10691"/>
                </a:lnTo>
                <a:lnTo>
                  <a:pt x="16821" y="19865"/>
                </a:lnTo>
                <a:lnTo>
                  <a:pt x="1682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5604902" y="3754782"/>
            <a:ext cx="20320" cy="24765"/>
          </a:xfrm>
          <a:custGeom>
            <a:avLst/>
            <a:gdLst/>
            <a:ahLst/>
            <a:cxnLst/>
            <a:rect l="l" t="t" r="r" b="b"/>
            <a:pathLst>
              <a:path w="20320" h="24764">
                <a:moveTo>
                  <a:pt x="0" y="0"/>
                </a:moveTo>
                <a:lnTo>
                  <a:pt x="0" y="24452"/>
                </a:lnTo>
                <a:lnTo>
                  <a:pt x="19880" y="1222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6121656" y="3751724"/>
            <a:ext cx="26034" cy="31115"/>
          </a:xfrm>
          <a:custGeom>
            <a:avLst/>
            <a:gdLst/>
            <a:ahLst/>
            <a:cxnLst/>
            <a:rect l="l" t="t" r="r" b="b"/>
            <a:pathLst>
              <a:path w="26035" h="31114">
                <a:moveTo>
                  <a:pt x="25996" y="0"/>
                </a:moveTo>
                <a:lnTo>
                  <a:pt x="0" y="15278"/>
                </a:lnTo>
                <a:lnTo>
                  <a:pt x="25996" y="30569"/>
                </a:lnTo>
                <a:lnTo>
                  <a:pt x="2599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6393732" y="3750195"/>
            <a:ext cx="29209" cy="33655"/>
          </a:xfrm>
          <a:custGeom>
            <a:avLst/>
            <a:gdLst/>
            <a:ahLst/>
            <a:cxnLst/>
            <a:rect l="l" t="t" r="r" b="b"/>
            <a:pathLst>
              <a:path w="29210" h="33654">
                <a:moveTo>
                  <a:pt x="0" y="0"/>
                </a:moveTo>
                <a:lnTo>
                  <a:pt x="0" y="33627"/>
                </a:lnTo>
                <a:lnTo>
                  <a:pt x="29055" y="1680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6908957" y="3747136"/>
            <a:ext cx="33655" cy="38735"/>
          </a:xfrm>
          <a:custGeom>
            <a:avLst/>
            <a:gdLst/>
            <a:ahLst/>
            <a:cxnLst/>
            <a:rect l="l" t="t" r="r" b="b"/>
            <a:pathLst>
              <a:path w="33654" h="38735">
                <a:moveTo>
                  <a:pt x="33643" y="0"/>
                </a:moveTo>
                <a:lnTo>
                  <a:pt x="0" y="19865"/>
                </a:lnTo>
                <a:lnTo>
                  <a:pt x="33643" y="38214"/>
                </a:lnTo>
                <a:lnTo>
                  <a:pt x="3364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7184092" y="3745607"/>
            <a:ext cx="35560" cy="41275"/>
          </a:xfrm>
          <a:custGeom>
            <a:avLst/>
            <a:gdLst/>
            <a:ahLst/>
            <a:cxnLst/>
            <a:rect l="l" t="t" r="r" b="b"/>
            <a:pathLst>
              <a:path w="35559" h="41275">
                <a:moveTo>
                  <a:pt x="0" y="0"/>
                </a:moveTo>
                <a:lnTo>
                  <a:pt x="0" y="41273"/>
                </a:lnTo>
                <a:lnTo>
                  <a:pt x="35172" y="2139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7301843" y="3516305"/>
            <a:ext cx="38735" cy="44450"/>
          </a:xfrm>
          <a:custGeom>
            <a:avLst/>
            <a:gdLst/>
            <a:ahLst/>
            <a:cxnLst/>
            <a:rect l="l" t="t" r="r" b="b"/>
            <a:pathLst>
              <a:path w="38734" h="44450">
                <a:moveTo>
                  <a:pt x="38230" y="0"/>
                </a:moveTo>
                <a:lnTo>
                  <a:pt x="0" y="21394"/>
                </a:lnTo>
                <a:lnTo>
                  <a:pt x="38230" y="44331"/>
                </a:lnTo>
                <a:lnTo>
                  <a:pt x="3823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7577105" y="3054617"/>
            <a:ext cx="44450" cy="52069"/>
          </a:xfrm>
          <a:custGeom>
            <a:avLst/>
            <a:gdLst/>
            <a:ahLst/>
            <a:cxnLst/>
            <a:rect l="l" t="t" r="r" b="b"/>
            <a:pathLst>
              <a:path w="44450" h="52069">
                <a:moveTo>
                  <a:pt x="0" y="0"/>
                </a:moveTo>
                <a:lnTo>
                  <a:pt x="0" y="51989"/>
                </a:lnTo>
                <a:lnTo>
                  <a:pt x="44220" y="2599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7690142" y="2823849"/>
            <a:ext cx="50800" cy="57150"/>
          </a:xfrm>
          <a:custGeom>
            <a:avLst/>
            <a:gdLst/>
            <a:ahLst/>
            <a:cxnLst/>
            <a:rect l="l" t="t" r="r" b="b"/>
            <a:pathLst>
              <a:path w="50800" h="57150">
                <a:moveTo>
                  <a:pt x="50464" y="0"/>
                </a:moveTo>
                <a:lnTo>
                  <a:pt x="0" y="27523"/>
                </a:lnTo>
                <a:lnTo>
                  <a:pt x="50464" y="56576"/>
                </a:lnTo>
                <a:lnTo>
                  <a:pt x="50464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7971521" y="2366773"/>
            <a:ext cx="49530" cy="57150"/>
          </a:xfrm>
          <a:custGeom>
            <a:avLst/>
            <a:gdLst/>
            <a:ahLst/>
            <a:cxnLst/>
            <a:rect l="l" t="t" r="r" b="b"/>
            <a:pathLst>
              <a:path w="49529" h="57150">
                <a:moveTo>
                  <a:pt x="0" y="0"/>
                </a:moveTo>
                <a:lnTo>
                  <a:pt x="0" y="56576"/>
                </a:lnTo>
                <a:lnTo>
                  <a:pt x="48935" y="2752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8087615" y="2138936"/>
            <a:ext cx="47625" cy="55244"/>
          </a:xfrm>
          <a:custGeom>
            <a:avLst/>
            <a:gdLst/>
            <a:ahLst/>
            <a:cxnLst/>
            <a:rect l="l" t="t" r="r" b="b"/>
            <a:pathLst>
              <a:path w="47625" h="55244">
                <a:moveTo>
                  <a:pt x="47406" y="0"/>
                </a:moveTo>
                <a:lnTo>
                  <a:pt x="0" y="27523"/>
                </a:lnTo>
                <a:lnTo>
                  <a:pt x="47406" y="55047"/>
                </a:lnTo>
                <a:lnTo>
                  <a:pt x="4740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8372053" y="1686448"/>
            <a:ext cx="36830" cy="44450"/>
          </a:xfrm>
          <a:custGeom>
            <a:avLst/>
            <a:gdLst/>
            <a:ahLst/>
            <a:cxnLst/>
            <a:rect l="l" t="t" r="r" b="b"/>
            <a:pathLst>
              <a:path w="36829" h="44450">
                <a:moveTo>
                  <a:pt x="0" y="0"/>
                </a:moveTo>
                <a:lnTo>
                  <a:pt x="0" y="44344"/>
                </a:lnTo>
                <a:lnTo>
                  <a:pt x="36701" y="2293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8494392" y="1461797"/>
            <a:ext cx="32384" cy="36830"/>
          </a:xfrm>
          <a:custGeom>
            <a:avLst/>
            <a:gdLst/>
            <a:ahLst/>
            <a:cxnLst/>
            <a:rect l="l" t="t" r="r" b="b"/>
            <a:pathLst>
              <a:path w="32384" h="36830">
                <a:moveTo>
                  <a:pt x="32113" y="0"/>
                </a:moveTo>
                <a:lnTo>
                  <a:pt x="0" y="18349"/>
                </a:lnTo>
                <a:lnTo>
                  <a:pt x="32113" y="36698"/>
                </a:lnTo>
                <a:lnTo>
                  <a:pt x="3211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8774114" y="1012367"/>
            <a:ext cx="17145" cy="20320"/>
          </a:xfrm>
          <a:custGeom>
            <a:avLst/>
            <a:gdLst/>
            <a:ahLst/>
            <a:cxnLst/>
            <a:rect l="l" t="t" r="r" b="b"/>
            <a:pathLst>
              <a:path w="17145" h="20319">
                <a:moveTo>
                  <a:pt x="0" y="0"/>
                </a:moveTo>
                <a:lnTo>
                  <a:pt x="0" y="19878"/>
                </a:lnTo>
                <a:lnTo>
                  <a:pt x="16821" y="1070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8904099" y="787588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12233" y="0"/>
                </a:moveTo>
                <a:lnTo>
                  <a:pt x="0" y="6116"/>
                </a:lnTo>
                <a:lnTo>
                  <a:pt x="12233" y="12232"/>
                </a:lnTo>
                <a:lnTo>
                  <a:pt x="1223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9171588" y="330513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0"/>
                </a:moveTo>
                <a:lnTo>
                  <a:pt x="0" y="12232"/>
                </a:lnTo>
                <a:lnTo>
                  <a:pt x="12233" y="611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9295456" y="98216"/>
            <a:ext cx="18415" cy="20320"/>
          </a:xfrm>
          <a:custGeom>
            <a:avLst/>
            <a:gdLst/>
            <a:ahLst/>
            <a:cxnLst/>
            <a:rect l="l" t="t" r="r" b="b"/>
            <a:pathLst>
              <a:path w="18415" h="20319">
                <a:moveTo>
                  <a:pt x="18350" y="0"/>
                </a:moveTo>
                <a:lnTo>
                  <a:pt x="0" y="9174"/>
                </a:lnTo>
                <a:lnTo>
                  <a:pt x="18350" y="19878"/>
                </a:lnTo>
                <a:lnTo>
                  <a:pt x="1835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3629640" y="3994775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4">
                <a:moveTo>
                  <a:pt x="3058" y="0"/>
                </a:moveTo>
                <a:lnTo>
                  <a:pt x="0" y="0"/>
                </a:lnTo>
                <a:lnTo>
                  <a:pt x="0" y="1529"/>
                </a:lnTo>
                <a:lnTo>
                  <a:pt x="305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4155569" y="3991717"/>
            <a:ext cx="5080" cy="6350"/>
          </a:xfrm>
          <a:custGeom>
            <a:avLst/>
            <a:gdLst/>
            <a:ahLst/>
            <a:cxnLst/>
            <a:rect l="l" t="t" r="r" b="b"/>
            <a:pathLst>
              <a:path w="5079" h="6350">
                <a:moveTo>
                  <a:pt x="4587" y="0"/>
                </a:moveTo>
                <a:lnTo>
                  <a:pt x="0" y="3058"/>
                </a:lnTo>
                <a:lnTo>
                  <a:pt x="4587" y="6116"/>
                </a:lnTo>
                <a:lnTo>
                  <a:pt x="458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4419999" y="3990201"/>
            <a:ext cx="9525" cy="10795"/>
          </a:xfrm>
          <a:custGeom>
            <a:avLst/>
            <a:gdLst/>
            <a:ahLst/>
            <a:cxnLst/>
            <a:rect l="l" t="t" r="r" b="b"/>
            <a:pathLst>
              <a:path w="9525" h="10795">
                <a:moveTo>
                  <a:pt x="0" y="0"/>
                </a:moveTo>
                <a:lnTo>
                  <a:pt x="0" y="10691"/>
                </a:lnTo>
                <a:lnTo>
                  <a:pt x="9175" y="457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4942870" y="3987142"/>
            <a:ext cx="12700" cy="15875"/>
          </a:xfrm>
          <a:custGeom>
            <a:avLst/>
            <a:gdLst/>
            <a:ahLst/>
            <a:cxnLst/>
            <a:rect l="l" t="t" r="r" b="b"/>
            <a:pathLst>
              <a:path w="12700" h="15875">
                <a:moveTo>
                  <a:pt x="12233" y="0"/>
                </a:moveTo>
                <a:lnTo>
                  <a:pt x="0" y="7632"/>
                </a:lnTo>
                <a:lnTo>
                  <a:pt x="12233" y="15278"/>
                </a:lnTo>
                <a:lnTo>
                  <a:pt x="1223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5208957" y="3985613"/>
            <a:ext cx="17145" cy="20320"/>
          </a:xfrm>
          <a:custGeom>
            <a:avLst/>
            <a:gdLst/>
            <a:ahLst/>
            <a:cxnLst/>
            <a:rect l="l" t="t" r="r" b="b"/>
            <a:pathLst>
              <a:path w="17145" h="20320">
                <a:moveTo>
                  <a:pt x="0" y="0"/>
                </a:moveTo>
                <a:lnTo>
                  <a:pt x="0" y="19865"/>
                </a:lnTo>
                <a:lnTo>
                  <a:pt x="16821" y="916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5728770" y="3982555"/>
            <a:ext cx="21590" cy="24765"/>
          </a:xfrm>
          <a:custGeom>
            <a:avLst/>
            <a:gdLst/>
            <a:ahLst/>
            <a:cxnLst/>
            <a:rect l="l" t="t" r="r" b="b"/>
            <a:pathLst>
              <a:path w="21589" h="24764">
                <a:moveTo>
                  <a:pt x="21409" y="0"/>
                </a:moveTo>
                <a:lnTo>
                  <a:pt x="0" y="12220"/>
                </a:lnTo>
                <a:lnTo>
                  <a:pt x="21409" y="24452"/>
                </a:lnTo>
                <a:lnTo>
                  <a:pt x="2140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6516071" y="3977968"/>
            <a:ext cx="29209" cy="33655"/>
          </a:xfrm>
          <a:custGeom>
            <a:avLst/>
            <a:gdLst/>
            <a:ahLst/>
            <a:cxnLst/>
            <a:rect l="l" t="t" r="r" b="b"/>
            <a:pathLst>
              <a:path w="29209" h="33654">
                <a:moveTo>
                  <a:pt x="29055" y="0"/>
                </a:moveTo>
                <a:lnTo>
                  <a:pt x="0" y="16807"/>
                </a:lnTo>
                <a:lnTo>
                  <a:pt x="29055" y="33627"/>
                </a:lnTo>
                <a:lnTo>
                  <a:pt x="2905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6789677" y="3977968"/>
            <a:ext cx="31115" cy="35560"/>
          </a:xfrm>
          <a:custGeom>
            <a:avLst/>
            <a:gdLst/>
            <a:ahLst/>
            <a:cxnLst/>
            <a:rect l="l" t="t" r="r" b="b"/>
            <a:pathLst>
              <a:path w="31115" h="35560">
                <a:moveTo>
                  <a:pt x="0" y="0"/>
                </a:moveTo>
                <a:lnTo>
                  <a:pt x="0" y="35156"/>
                </a:lnTo>
                <a:lnTo>
                  <a:pt x="30584" y="1680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7303372" y="3974910"/>
            <a:ext cx="36830" cy="41275"/>
          </a:xfrm>
          <a:custGeom>
            <a:avLst/>
            <a:gdLst/>
            <a:ahLst/>
            <a:cxnLst/>
            <a:rect l="l" t="t" r="r" b="b"/>
            <a:pathLst>
              <a:path w="36829" h="41275">
                <a:moveTo>
                  <a:pt x="36701" y="0"/>
                </a:moveTo>
                <a:lnTo>
                  <a:pt x="0" y="19865"/>
                </a:lnTo>
                <a:lnTo>
                  <a:pt x="36701" y="41273"/>
                </a:lnTo>
                <a:lnTo>
                  <a:pt x="3670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object 310"/>
          <p:cNvSpPr/>
          <p:nvPr/>
        </p:nvSpPr>
        <p:spPr>
          <a:xfrm>
            <a:off x="7578635" y="3514776"/>
            <a:ext cx="40005" cy="46355"/>
          </a:xfrm>
          <a:custGeom>
            <a:avLst/>
            <a:gdLst/>
            <a:ahLst/>
            <a:cxnLst/>
            <a:rect l="l" t="t" r="r" b="b"/>
            <a:pathLst>
              <a:path w="40004" h="46354">
                <a:moveTo>
                  <a:pt x="0" y="0"/>
                </a:moveTo>
                <a:lnTo>
                  <a:pt x="0" y="45860"/>
                </a:lnTo>
                <a:lnTo>
                  <a:pt x="39632" y="2292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object 311"/>
          <p:cNvSpPr/>
          <p:nvPr/>
        </p:nvSpPr>
        <p:spPr>
          <a:xfrm>
            <a:off x="7694729" y="3285473"/>
            <a:ext cx="43180" cy="49530"/>
          </a:xfrm>
          <a:custGeom>
            <a:avLst/>
            <a:gdLst/>
            <a:ahLst/>
            <a:cxnLst/>
            <a:rect l="l" t="t" r="r" b="b"/>
            <a:pathLst>
              <a:path w="43179" h="49529">
                <a:moveTo>
                  <a:pt x="42818" y="0"/>
                </a:moveTo>
                <a:lnTo>
                  <a:pt x="0" y="24452"/>
                </a:lnTo>
                <a:lnTo>
                  <a:pt x="42818" y="48918"/>
                </a:lnTo>
                <a:lnTo>
                  <a:pt x="4281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7971521" y="2825378"/>
            <a:ext cx="47625" cy="53975"/>
          </a:xfrm>
          <a:custGeom>
            <a:avLst/>
            <a:gdLst/>
            <a:ahLst/>
            <a:cxnLst/>
            <a:rect l="l" t="t" r="r" b="b"/>
            <a:pathLst>
              <a:path w="47625" h="53975">
                <a:moveTo>
                  <a:pt x="0" y="0"/>
                </a:moveTo>
                <a:lnTo>
                  <a:pt x="0" y="53518"/>
                </a:lnTo>
                <a:lnTo>
                  <a:pt x="47406" y="2599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8087615" y="2596012"/>
            <a:ext cx="47625" cy="55244"/>
          </a:xfrm>
          <a:custGeom>
            <a:avLst/>
            <a:gdLst/>
            <a:ahLst/>
            <a:cxnLst/>
            <a:rect l="l" t="t" r="r" b="b"/>
            <a:pathLst>
              <a:path w="47625" h="55244">
                <a:moveTo>
                  <a:pt x="47406" y="0"/>
                </a:moveTo>
                <a:lnTo>
                  <a:pt x="0" y="27523"/>
                </a:lnTo>
                <a:lnTo>
                  <a:pt x="47406" y="55047"/>
                </a:lnTo>
                <a:lnTo>
                  <a:pt x="4740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8370523" y="2141995"/>
            <a:ext cx="41910" cy="47625"/>
          </a:xfrm>
          <a:custGeom>
            <a:avLst/>
            <a:gdLst/>
            <a:ahLst/>
            <a:cxnLst/>
            <a:rect l="l" t="t" r="r" b="b"/>
            <a:pathLst>
              <a:path w="41909" h="47625">
                <a:moveTo>
                  <a:pt x="0" y="0"/>
                </a:moveTo>
                <a:lnTo>
                  <a:pt x="0" y="47402"/>
                </a:lnTo>
                <a:lnTo>
                  <a:pt x="41289" y="2446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8491333" y="1915814"/>
            <a:ext cx="36830" cy="43180"/>
          </a:xfrm>
          <a:custGeom>
            <a:avLst/>
            <a:gdLst/>
            <a:ahLst/>
            <a:cxnLst/>
            <a:rect l="l" t="t" r="r" b="b"/>
            <a:pathLst>
              <a:path w="36829" h="43180">
                <a:moveTo>
                  <a:pt x="36701" y="0"/>
                </a:moveTo>
                <a:lnTo>
                  <a:pt x="0" y="21407"/>
                </a:lnTo>
                <a:lnTo>
                  <a:pt x="36701" y="42814"/>
                </a:lnTo>
                <a:lnTo>
                  <a:pt x="3670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object 316"/>
          <p:cNvSpPr/>
          <p:nvPr/>
        </p:nvSpPr>
        <p:spPr>
          <a:xfrm>
            <a:off x="8772585" y="1466384"/>
            <a:ext cx="23495" cy="27940"/>
          </a:xfrm>
          <a:custGeom>
            <a:avLst/>
            <a:gdLst/>
            <a:ahLst/>
            <a:cxnLst/>
            <a:rect l="l" t="t" r="r" b="b"/>
            <a:pathLst>
              <a:path w="23495" h="27940">
                <a:moveTo>
                  <a:pt x="0" y="0"/>
                </a:moveTo>
                <a:lnTo>
                  <a:pt x="0" y="27523"/>
                </a:lnTo>
                <a:lnTo>
                  <a:pt x="22938" y="1376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8901041" y="1241605"/>
            <a:ext cx="17145" cy="20320"/>
          </a:xfrm>
          <a:custGeom>
            <a:avLst/>
            <a:gdLst/>
            <a:ahLst/>
            <a:cxnLst/>
            <a:rect l="l" t="t" r="r" b="b"/>
            <a:pathLst>
              <a:path w="17145" h="20319">
                <a:moveTo>
                  <a:pt x="16821" y="0"/>
                </a:moveTo>
                <a:lnTo>
                  <a:pt x="0" y="9174"/>
                </a:lnTo>
                <a:lnTo>
                  <a:pt x="16821" y="19878"/>
                </a:lnTo>
                <a:lnTo>
                  <a:pt x="1682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9174646" y="792176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0" y="0"/>
                </a:moveTo>
                <a:lnTo>
                  <a:pt x="0" y="3058"/>
                </a:lnTo>
                <a:lnTo>
                  <a:pt x="3058" y="152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9306161" y="564466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4">
                <a:moveTo>
                  <a:pt x="3058" y="0"/>
                </a:moveTo>
                <a:lnTo>
                  <a:pt x="0" y="1529"/>
                </a:lnTo>
                <a:lnTo>
                  <a:pt x="3058" y="1529"/>
                </a:lnTo>
                <a:lnTo>
                  <a:pt x="305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9569062" y="101274"/>
            <a:ext cx="10795" cy="13970"/>
          </a:xfrm>
          <a:custGeom>
            <a:avLst/>
            <a:gdLst/>
            <a:ahLst/>
            <a:cxnLst/>
            <a:rect l="l" t="t" r="r" b="b"/>
            <a:pathLst>
              <a:path w="10795" h="13969">
                <a:moveTo>
                  <a:pt x="0" y="0"/>
                </a:moveTo>
                <a:lnTo>
                  <a:pt x="0" y="13761"/>
                </a:lnTo>
                <a:lnTo>
                  <a:pt x="10704" y="611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3761154" y="4222548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3058" y="0"/>
                </a:moveTo>
                <a:lnTo>
                  <a:pt x="0" y="1529"/>
                </a:lnTo>
                <a:lnTo>
                  <a:pt x="3058" y="3058"/>
                </a:lnTo>
                <a:lnTo>
                  <a:pt x="305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object 322"/>
          <p:cNvSpPr/>
          <p:nvPr/>
        </p:nvSpPr>
        <p:spPr>
          <a:xfrm>
            <a:off x="4025584" y="4221032"/>
            <a:ext cx="5080" cy="6350"/>
          </a:xfrm>
          <a:custGeom>
            <a:avLst/>
            <a:gdLst/>
            <a:ahLst/>
            <a:cxnLst/>
            <a:rect l="l" t="t" r="r" b="b"/>
            <a:pathLst>
              <a:path w="5079" h="6350">
                <a:moveTo>
                  <a:pt x="0" y="0"/>
                </a:moveTo>
                <a:lnTo>
                  <a:pt x="0" y="6103"/>
                </a:lnTo>
                <a:lnTo>
                  <a:pt x="4587" y="304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object 323"/>
          <p:cNvSpPr/>
          <p:nvPr/>
        </p:nvSpPr>
        <p:spPr>
          <a:xfrm>
            <a:off x="4548455" y="4217974"/>
            <a:ext cx="9525" cy="10795"/>
          </a:xfrm>
          <a:custGeom>
            <a:avLst/>
            <a:gdLst/>
            <a:ahLst/>
            <a:cxnLst/>
            <a:rect l="l" t="t" r="r" b="b"/>
            <a:pathLst>
              <a:path w="9525" h="10795">
                <a:moveTo>
                  <a:pt x="9175" y="0"/>
                </a:moveTo>
                <a:lnTo>
                  <a:pt x="0" y="6103"/>
                </a:lnTo>
                <a:lnTo>
                  <a:pt x="9175" y="10691"/>
                </a:lnTo>
                <a:lnTo>
                  <a:pt x="917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object 324"/>
          <p:cNvSpPr/>
          <p:nvPr/>
        </p:nvSpPr>
        <p:spPr>
          <a:xfrm>
            <a:off x="4814542" y="4216444"/>
            <a:ext cx="13970" cy="15875"/>
          </a:xfrm>
          <a:custGeom>
            <a:avLst/>
            <a:gdLst/>
            <a:ahLst/>
            <a:cxnLst/>
            <a:rect l="l" t="t" r="r" b="b"/>
            <a:pathLst>
              <a:path w="13970" h="15875">
                <a:moveTo>
                  <a:pt x="0" y="0"/>
                </a:moveTo>
                <a:lnTo>
                  <a:pt x="0" y="15278"/>
                </a:lnTo>
                <a:lnTo>
                  <a:pt x="13763" y="763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5334227" y="4213387"/>
            <a:ext cx="20320" cy="21590"/>
          </a:xfrm>
          <a:custGeom>
            <a:avLst/>
            <a:gdLst/>
            <a:ahLst/>
            <a:cxnLst/>
            <a:rect l="l" t="t" r="r" b="b"/>
            <a:pathLst>
              <a:path w="20320" h="21589">
                <a:moveTo>
                  <a:pt x="19880" y="0"/>
                </a:moveTo>
                <a:lnTo>
                  <a:pt x="0" y="10691"/>
                </a:lnTo>
                <a:lnTo>
                  <a:pt x="19880" y="21394"/>
                </a:lnTo>
                <a:lnTo>
                  <a:pt x="1988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object 326"/>
          <p:cNvSpPr/>
          <p:nvPr/>
        </p:nvSpPr>
        <p:spPr>
          <a:xfrm>
            <a:off x="5604902" y="4211857"/>
            <a:ext cx="20320" cy="24765"/>
          </a:xfrm>
          <a:custGeom>
            <a:avLst/>
            <a:gdLst/>
            <a:ahLst/>
            <a:cxnLst/>
            <a:rect l="l" t="t" r="r" b="b"/>
            <a:pathLst>
              <a:path w="20320" h="24764">
                <a:moveTo>
                  <a:pt x="0" y="0"/>
                </a:moveTo>
                <a:lnTo>
                  <a:pt x="0" y="24452"/>
                </a:lnTo>
                <a:lnTo>
                  <a:pt x="19880" y="1222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6123185" y="4210328"/>
            <a:ext cx="24765" cy="27940"/>
          </a:xfrm>
          <a:custGeom>
            <a:avLst/>
            <a:gdLst/>
            <a:ahLst/>
            <a:cxnLst/>
            <a:rect l="l" t="t" r="r" b="b"/>
            <a:pathLst>
              <a:path w="24764" h="27939">
                <a:moveTo>
                  <a:pt x="24467" y="0"/>
                </a:moveTo>
                <a:lnTo>
                  <a:pt x="0" y="13749"/>
                </a:lnTo>
                <a:lnTo>
                  <a:pt x="24467" y="27511"/>
                </a:lnTo>
                <a:lnTo>
                  <a:pt x="2446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6393732" y="4208799"/>
            <a:ext cx="27940" cy="31115"/>
          </a:xfrm>
          <a:custGeom>
            <a:avLst/>
            <a:gdLst/>
            <a:ahLst/>
            <a:cxnLst/>
            <a:rect l="l" t="t" r="r" b="b"/>
            <a:pathLst>
              <a:path w="27939" h="31114">
                <a:moveTo>
                  <a:pt x="0" y="0"/>
                </a:moveTo>
                <a:lnTo>
                  <a:pt x="0" y="30569"/>
                </a:lnTo>
                <a:lnTo>
                  <a:pt x="27526" y="1527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6910486" y="4205741"/>
            <a:ext cx="32384" cy="36830"/>
          </a:xfrm>
          <a:custGeom>
            <a:avLst/>
            <a:gdLst/>
            <a:ahLst/>
            <a:cxnLst/>
            <a:rect l="l" t="t" r="r" b="b"/>
            <a:pathLst>
              <a:path w="32384" h="36829">
                <a:moveTo>
                  <a:pt x="32113" y="0"/>
                </a:moveTo>
                <a:lnTo>
                  <a:pt x="0" y="18336"/>
                </a:lnTo>
                <a:lnTo>
                  <a:pt x="32113" y="36685"/>
                </a:lnTo>
                <a:lnTo>
                  <a:pt x="3211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7184092" y="4204212"/>
            <a:ext cx="35560" cy="40005"/>
          </a:xfrm>
          <a:custGeom>
            <a:avLst/>
            <a:gdLst/>
            <a:ahLst/>
            <a:cxnLst/>
            <a:rect l="l" t="t" r="r" b="b"/>
            <a:pathLst>
              <a:path w="35559" h="40004">
                <a:moveTo>
                  <a:pt x="0" y="0"/>
                </a:moveTo>
                <a:lnTo>
                  <a:pt x="0" y="39744"/>
                </a:lnTo>
                <a:lnTo>
                  <a:pt x="35172" y="1986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7580164" y="3973380"/>
            <a:ext cx="36830" cy="43180"/>
          </a:xfrm>
          <a:custGeom>
            <a:avLst/>
            <a:gdLst/>
            <a:ahLst/>
            <a:cxnLst/>
            <a:rect l="l" t="t" r="r" b="b"/>
            <a:pathLst>
              <a:path w="36829" h="43179">
                <a:moveTo>
                  <a:pt x="0" y="0"/>
                </a:moveTo>
                <a:lnTo>
                  <a:pt x="0" y="42802"/>
                </a:lnTo>
                <a:lnTo>
                  <a:pt x="36574" y="2139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7697788" y="3744078"/>
            <a:ext cx="38735" cy="44450"/>
          </a:xfrm>
          <a:custGeom>
            <a:avLst/>
            <a:gdLst/>
            <a:ahLst/>
            <a:cxnLst/>
            <a:rect l="l" t="t" r="r" b="b"/>
            <a:pathLst>
              <a:path w="38734" h="44450">
                <a:moveTo>
                  <a:pt x="38230" y="0"/>
                </a:moveTo>
                <a:lnTo>
                  <a:pt x="0" y="22923"/>
                </a:lnTo>
                <a:lnTo>
                  <a:pt x="38230" y="44331"/>
                </a:lnTo>
                <a:lnTo>
                  <a:pt x="3823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7973050" y="3283944"/>
            <a:ext cx="43180" cy="50800"/>
          </a:xfrm>
          <a:custGeom>
            <a:avLst/>
            <a:gdLst/>
            <a:ahLst/>
            <a:cxnLst/>
            <a:rect l="l" t="t" r="r" b="b"/>
            <a:pathLst>
              <a:path w="43179" h="50800">
                <a:moveTo>
                  <a:pt x="0" y="0"/>
                </a:moveTo>
                <a:lnTo>
                  <a:pt x="0" y="50447"/>
                </a:lnTo>
                <a:lnTo>
                  <a:pt x="42818" y="2598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8090674" y="3054617"/>
            <a:ext cx="44450" cy="52069"/>
          </a:xfrm>
          <a:custGeom>
            <a:avLst/>
            <a:gdLst/>
            <a:ahLst/>
            <a:cxnLst/>
            <a:rect l="l" t="t" r="r" b="b"/>
            <a:pathLst>
              <a:path w="44450" h="52069">
                <a:moveTo>
                  <a:pt x="44347" y="0"/>
                </a:moveTo>
                <a:lnTo>
                  <a:pt x="0" y="25994"/>
                </a:lnTo>
                <a:lnTo>
                  <a:pt x="44347" y="51989"/>
                </a:lnTo>
                <a:lnTo>
                  <a:pt x="4434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8368994" y="2597541"/>
            <a:ext cx="46355" cy="52069"/>
          </a:xfrm>
          <a:custGeom>
            <a:avLst/>
            <a:gdLst/>
            <a:ahLst/>
            <a:cxnLst/>
            <a:rect l="l" t="t" r="r" b="b"/>
            <a:pathLst>
              <a:path w="46354" h="52069">
                <a:moveTo>
                  <a:pt x="0" y="0"/>
                </a:moveTo>
                <a:lnTo>
                  <a:pt x="0" y="51989"/>
                </a:lnTo>
                <a:lnTo>
                  <a:pt x="45877" y="2599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8488275" y="2371361"/>
            <a:ext cx="41910" cy="47625"/>
          </a:xfrm>
          <a:custGeom>
            <a:avLst/>
            <a:gdLst/>
            <a:ahLst/>
            <a:cxnLst/>
            <a:rect l="l" t="t" r="r" b="b"/>
            <a:pathLst>
              <a:path w="41909" h="47625">
                <a:moveTo>
                  <a:pt x="41289" y="0"/>
                </a:moveTo>
                <a:lnTo>
                  <a:pt x="0" y="22936"/>
                </a:lnTo>
                <a:lnTo>
                  <a:pt x="41289" y="47402"/>
                </a:lnTo>
                <a:lnTo>
                  <a:pt x="4128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8769527" y="1918872"/>
            <a:ext cx="32384" cy="36830"/>
          </a:xfrm>
          <a:custGeom>
            <a:avLst/>
            <a:gdLst/>
            <a:ahLst/>
            <a:cxnLst/>
            <a:rect l="l" t="t" r="r" b="b"/>
            <a:pathLst>
              <a:path w="32384" h="36830">
                <a:moveTo>
                  <a:pt x="0" y="0"/>
                </a:moveTo>
                <a:lnTo>
                  <a:pt x="0" y="36698"/>
                </a:lnTo>
                <a:lnTo>
                  <a:pt x="32113" y="1834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object 338"/>
          <p:cNvSpPr/>
          <p:nvPr/>
        </p:nvSpPr>
        <p:spPr>
          <a:xfrm>
            <a:off x="8896453" y="1694094"/>
            <a:ext cx="23495" cy="29209"/>
          </a:xfrm>
          <a:custGeom>
            <a:avLst/>
            <a:gdLst/>
            <a:ahLst/>
            <a:cxnLst/>
            <a:rect l="l" t="t" r="r" b="b"/>
            <a:pathLst>
              <a:path w="23495" h="29210">
                <a:moveTo>
                  <a:pt x="22938" y="0"/>
                </a:moveTo>
                <a:lnTo>
                  <a:pt x="0" y="15291"/>
                </a:lnTo>
                <a:lnTo>
                  <a:pt x="22938" y="29053"/>
                </a:lnTo>
                <a:lnTo>
                  <a:pt x="2293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object 339"/>
          <p:cNvSpPr/>
          <p:nvPr/>
        </p:nvSpPr>
        <p:spPr>
          <a:xfrm>
            <a:off x="9173117" y="1246193"/>
            <a:ext cx="9525" cy="10795"/>
          </a:xfrm>
          <a:custGeom>
            <a:avLst/>
            <a:gdLst/>
            <a:ahLst/>
            <a:cxnLst/>
            <a:rect l="l" t="t" r="r" b="b"/>
            <a:pathLst>
              <a:path w="9525" h="10794">
                <a:moveTo>
                  <a:pt x="0" y="0"/>
                </a:moveTo>
                <a:lnTo>
                  <a:pt x="0" y="10703"/>
                </a:lnTo>
                <a:lnTo>
                  <a:pt x="9175" y="458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object 340"/>
          <p:cNvSpPr/>
          <p:nvPr/>
        </p:nvSpPr>
        <p:spPr>
          <a:xfrm>
            <a:off x="9306161" y="1021542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3058" y="0"/>
                </a:moveTo>
                <a:lnTo>
                  <a:pt x="0" y="1529"/>
                </a:lnTo>
                <a:lnTo>
                  <a:pt x="3058" y="3058"/>
                </a:lnTo>
                <a:lnTo>
                  <a:pt x="305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object 341"/>
          <p:cNvSpPr/>
          <p:nvPr/>
        </p:nvSpPr>
        <p:spPr>
          <a:xfrm>
            <a:off x="3629640" y="4451856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4">
                <a:moveTo>
                  <a:pt x="3058" y="0"/>
                </a:moveTo>
                <a:lnTo>
                  <a:pt x="0" y="0"/>
                </a:lnTo>
                <a:lnTo>
                  <a:pt x="0" y="1529"/>
                </a:lnTo>
                <a:lnTo>
                  <a:pt x="305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object 342"/>
          <p:cNvSpPr/>
          <p:nvPr/>
        </p:nvSpPr>
        <p:spPr>
          <a:xfrm>
            <a:off x="4154040" y="4448800"/>
            <a:ext cx="8255" cy="8255"/>
          </a:xfrm>
          <a:custGeom>
            <a:avLst/>
            <a:gdLst/>
            <a:ahLst/>
            <a:cxnLst/>
            <a:rect l="l" t="t" r="r" b="b"/>
            <a:pathLst>
              <a:path w="8254" h="8254">
                <a:moveTo>
                  <a:pt x="7646" y="0"/>
                </a:moveTo>
                <a:lnTo>
                  <a:pt x="0" y="3055"/>
                </a:lnTo>
                <a:lnTo>
                  <a:pt x="7646" y="7642"/>
                </a:lnTo>
                <a:lnTo>
                  <a:pt x="764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object 343"/>
          <p:cNvSpPr/>
          <p:nvPr/>
        </p:nvSpPr>
        <p:spPr>
          <a:xfrm>
            <a:off x="4419999" y="4447271"/>
            <a:ext cx="9525" cy="10795"/>
          </a:xfrm>
          <a:custGeom>
            <a:avLst/>
            <a:gdLst/>
            <a:ahLst/>
            <a:cxnLst/>
            <a:rect l="l" t="t" r="r" b="b"/>
            <a:pathLst>
              <a:path w="9525" h="10795">
                <a:moveTo>
                  <a:pt x="0" y="0"/>
                </a:moveTo>
                <a:lnTo>
                  <a:pt x="0" y="10701"/>
                </a:lnTo>
                <a:lnTo>
                  <a:pt x="9175" y="458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object 344"/>
          <p:cNvSpPr/>
          <p:nvPr/>
        </p:nvSpPr>
        <p:spPr>
          <a:xfrm>
            <a:off x="4941341" y="4444213"/>
            <a:ext cx="15875" cy="17145"/>
          </a:xfrm>
          <a:custGeom>
            <a:avLst/>
            <a:gdLst/>
            <a:ahLst/>
            <a:cxnLst/>
            <a:rect l="l" t="t" r="r" b="b"/>
            <a:pathLst>
              <a:path w="15875" h="17145">
                <a:moveTo>
                  <a:pt x="15292" y="0"/>
                </a:moveTo>
                <a:lnTo>
                  <a:pt x="0" y="7642"/>
                </a:lnTo>
                <a:lnTo>
                  <a:pt x="15292" y="16816"/>
                </a:lnTo>
                <a:lnTo>
                  <a:pt x="1529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object 345"/>
          <p:cNvSpPr/>
          <p:nvPr/>
        </p:nvSpPr>
        <p:spPr>
          <a:xfrm>
            <a:off x="5208957" y="4442685"/>
            <a:ext cx="17145" cy="20320"/>
          </a:xfrm>
          <a:custGeom>
            <a:avLst/>
            <a:gdLst/>
            <a:ahLst/>
            <a:cxnLst/>
            <a:rect l="l" t="t" r="r" b="b"/>
            <a:pathLst>
              <a:path w="17145" h="20320">
                <a:moveTo>
                  <a:pt x="0" y="0"/>
                </a:moveTo>
                <a:lnTo>
                  <a:pt x="0" y="19872"/>
                </a:lnTo>
                <a:lnTo>
                  <a:pt x="16821" y="917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object 346"/>
          <p:cNvSpPr/>
          <p:nvPr/>
        </p:nvSpPr>
        <p:spPr>
          <a:xfrm>
            <a:off x="5728770" y="4441156"/>
            <a:ext cx="21590" cy="23495"/>
          </a:xfrm>
          <a:custGeom>
            <a:avLst/>
            <a:gdLst/>
            <a:ahLst/>
            <a:cxnLst/>
            <a:rect l="l" t="t" r="r" b="b"/>
            <a:pathLst>
              <a:path w="21589" h="23495">
                <a:moveTo>
                  <a:pt x="21409" y="0"/>
                </a:moveTo>
                <a:lnTo>
                  <a:pt x="0" y="10699"/>
                </a:lnTo>
                <a:lnTo>
                  <a:pt x="21409" y="22931"/>
                </a:lnTo>
                <a:lnTo>
                  <a:pt x="2140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object 347"/>
          <p:cNvSpPr/>
          <p:nvPr/>
        </p:nvSpPr>
        <p:spPr>
          <a:xfrm>
            <a:off x="6516071" y="4436570"/>
            <a:ext cx="29209" cy="32384"/>
          </a:xfrm>
          <a:custGeom>
            <a:avLst/>
            <a:gdLst/>
            <a:ahLst/>
            <a:cxnLst/>
            <a:rect l="l" t="t" r="r" b="b"/>
            <a:pathLst>
              <a:path w="29209" h="32385">
                <a:moveTo>
                  <a:pt x="29055" y="0"/>
                </a:moveTo>
                <a:lnTo>
                  <a:pt x="0" y="15285"/>
                </a:lnTo>
                <a:lnTo>
                  <a:pt x="29055" y="32102"/>
                </a:lnTo>
                <a:lnTo>
                  <a:pt x="2905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348"/>
          <p:cNvSpPr/>
          <p:nvPr/>
        </p:nvSpPr>
        <p:spPr>
          <a:xfrm>
            <a:off x="6789677" y="4435042"/>
            <a:ext cx="31115" cy="35560"/>
          </a:xfrm>
          <a:custGeom>
            <a:avLst/>
            <a:gdLst/>
            <a:ahLst/>
            <a:cxnLst/>
            <a:rect l="l" t="t" r="r" b="b"/>
            <a:pathLst>
              <a:path w="31115" h="35560">
                <a:moveTo>
                  <a:pt x="0" y="0"/>
                </a:moveTo>
                <a:lnTo>
                  <a:pt x="0" y="35159"/>
                </a:lnTo>
                <a:lnTo>
                  <a:pt x="30584" y="1681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object 349"/>
          <p:cNvSpPr/>
          <p:nvPr/>
        </p:nvSpPr>
        <p:spPr>
          <a:xfrm>
            <a:off x="7304902" y="4431984"/>
            <a:ext cx="33655" cy="41275"/>
          </a:xfrm>
          <a:custGeom>
            <a:avLst/>
            <a:gdLst/>
            <a:ahLst/>
            <a:cxnLst/>
            <a:rect l="l" t="t" r="r" b="b"/>
            <a:pathLst>
              <a:path w="33654" h="41275">
                <a:moveTo>
                  <a:pt x="33643" y="0"/>
                </a:moveTo>
                <a:lnTo>
                  <a:pt x="0" y="19872"/>
                </a:lnTo>
                <a:lnTo>
                  <a:pt x="33643" y="41274"/>
                </a:lnTo>
                <a:lnTo>
                  <a:pt x="3364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object 350"/>
          <p:cNvSpPr/>
          <p:nvPr/>
        </p:nvSpPr>
        <p:spPr>
          <a:xfrm>
            <a:off x="7580164" y="4431984"/>
            <a:ext cx="36830" cy="41275"/>
          </a:xfrm>
          <a:custGeom>
            <a:avLst/>
            <a:gdLst/>
            <a:ahLst/>
            <a:cxnLst/>
            <a:rect l="l" t="t" r="r" b="b"/>
            <a:pathLst>
              <a:path w="36829" h="41275">
                <a:moveTo>
                  <a:pt x="0" y="0"/>
                </a:moveTo>
                <a:lnTo>
                  <a:pt x="0" y="41274"/>
                </a:lnTo>
                <a:lnTo>
                  <a:pt x="36574" y="1987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object 351"/>
          <p:cNvSpPr/>
          <p:nvPr/>
        </p:nvSpPr>
        <p:spPr>
          <a:xfrm>
            <a:off x="7697788" y="4201154"/>
            <a:ext cx="38735" cy="46355"/>
          </a:xfrm>
          <a:custGeom>
            <a:avLst/>
            <a:gdLst/>
            <a:ahLst/>
            <a:cxnLst/>
            <a:rect l="l" t="t" r="r" b="b"/>
            <a:pathLst>
              <a:path w="38734" h="46354">
                <a:moveTo>
                  <a:pt x="38230" y="0"/>
                </a:moveTo>
                <a:lnTo>
                  <a:pt x="0" y="22923"/>
                </a:lnTo>
                <a:lnTo>
                  <a:pt x="38230" y="45860"/>
                </a:lnTo>
                <a:lnTo>
                  <a:pt x="3823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object 352"/>
          <p:cNvSpPr/>
          <p:nvPr/>
        </p:nvSpPr>
        <p:spPr>
          <a:xfrm>
            <a:off x="7974579" y="3742549"/>
            <a:ext cx="40005" cy="47625"/>
          </a:xfrm>
          <a:custGeom>
            <a:avLst/>
            <a:gdLst/>
            <a:ahLst/>
            <a:cxnLst/>
            <a:rect l="l" t="t" r="r" b="b"/>
            <a:pathLst>
              <a:path w="40004" h="47625">
                <a:moveTo>
                  <a:pt x="0" y="0"/>
                </a:moveTo>
                <a:lnTo>
                  <a:pt x="0" y="47389"/>
                </a:lnTo>
                <a:lnTo>
                  <a:pt x="39760" y="2445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object 353"/>
          <p:cNvSpPr/>
          <p:nvPr/>
        </p:nvSpPr>
        <p:spPr>
          <a:xfrm>
            <a:off x="8092203" y="3514776"/>
            <a:ext cx="41910" cy="47625"/>
          </a:xfrm>
          <a:custGeom>
            <a:avLst/>
            <a:gdLst/>
            <a:ahLst/>
            <a:cxnLst/>
            <a:rect l="l" t="t" r="r" b="b"/>
            <a:pathLst>
              <a:path w="41909" h="47625">
                <a:moveTo>
                  <a:pt x="41289" y="0"/>
                </a:moveTo>
                <a:lnTo>
                  <a:pt x="0" y="22923"/>
                </a:lnTo>
                <a:lnTo>
                  <a:pt x="41289" y="47389"/>
                </a:lnTo>
                <a:lnTo>
                  <a:pt x="4128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object 354"/>
          <p:cNvSpPr/>
          <p:nvPr/>
        </p:nvSpPr>
        <p:spPr>
          <a:xfrm>
            <a:off x="8368994" y="3056146"/>
            <a:ext cx="44450" cy="49530"/>
          </a:xfrm>
          <a:custGeom>
            <a:avLst/>
            <a:gdLst/>
            <a:ahLst/>
            <a:cxnLst/>
            <a:rect l="l" t="t" r="r" b="b"/>
            <a:pathLst>
              <a:path w="44450" h="49530">
                <a:moveTo>
                  <a:pt x="0" y="0"/>
                </a:moveTo>
                <a:lnTo>
                  <a:pt x="0" y="48931"/>
                </a:lnTo>
                <a:lnTo>
                  <a:pt x="44347" y="2446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object 355"/>
          <p:cNvSpPr/>
          <p:nvPr/>
        </p:nvSpPr>
        <p:spPr>
          <a:xfrm>
            <a:off x="8486746" y="2826907"/>
            <a:ext cx="44450" cy="50800"/>
          </a:xfrm>
          <a:custGeom>
            <a:avLst/>
            <a:gdLst/>
            <a:ahLst/>
            <a:cxnLst/>
            <a:rect l="l" t="t" r="r" b="b"/>
            <a:pathLst>
              <a:path w="44450" h="50800">
                <a:moveTo>
                  <a:pt x="44347" y="0"/>
                </a:moveTo>
                <a:lnTo>
                  <a:pt x="0" y="24465"/>
                </a:lnTo>
                <a:lnTo>
                  <a:pt x="44347" y="50460"/>
                </a:lnTo>
                <a:lnTo>
                  <a:pt x="4434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object 356"/>
          <p:cNvSpPr/>
          <p:nvPr/>
        </p:nvSpPr>
        <p:spPr>
          <a:xfrm>
            <a:off x="8766468" y="2372890"/>
            <a:ext cx="40005" cy="44450"/>
          </a:xfrm>
          <a:custGeom>
            <a:avLst/>
            <a:gdLst/>
            <a:ahLst/>
            <a:cxnLst/>
            <a:rect l="l" t="t" r="r" b="b"/>
            <a:pathLst>
              <a:path w="40004" h="44450">
                <a:moveTo>
                  <a:pt x="0" y="0"/>
                </a:moveTo>
                <a:lnTo>
                  <a:pt x="0" y="44344"/>
                </a:lnTo>
                <a:lnTo>
                  <a:pt x="39760" y="2140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object 357"/>
          <p:cNvSpPr/>
          <p:nvPr/>
        </p:nvSpPr>
        <p:spPr>
          <a:xfrm>
            <a:off x="8890336" y="2146582"/>
            <a:ext cx="32384" cy="38735"/>
          </a:xfrm>
          <a:custGeom>
            <a:avLst/>
            <a:gdLst/>
            <a:ahLst/>
            <a:cxnLst/>
            <a:rect l="l" t="t" r="r" b="b"/>
            <a:pathLst>
              <a:path w="32384" h="38735">
                <a:moveTo>
                  <a:pt x="32113" y="0"/>
                </a:moveTo>
                <a:lnTo>
                  <a:pt x="0" y="19878"/>
                </a:lnTo>
                <a:lnTo>
                  <a:pt x="32113" y="38227"/>
                </a:lnTo>
                <a:lnTo>
                  <a:pt x="3211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object 358"/>
          <p:cNvSpPr/>
          <p:nvPr/>
        </p:nvSpPr>
        <p:spPr>
          <a:xfrm>
            <a:off x="9170059" y="1697152"/>
            <a:ext cx="20320" cy="23495"/>
          </a:xfrm>
          <a:custGeom>
            <a:avLst/>
            <a:gdLst/>
            <a:ahLst/>
            <a:cxnLst/>
            <a:rect l="l" t="t" r="r" b="b"/>
            <a:pathLst>
              <a:path w="20320" h="23494">
                <a:moveTo>
                  <a:pt x="0" y="0"/>
                </a:moveTo>
                <a:lnTo>
                  <a:pt x="0" y="22936"/>
                </a:lnTo>
                <a:lnTo>
                  <a:pt x="19880" y="1223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object 359"/>
          <p:cNvSpPr/>
          <p:nvPr/>
        </p:nvSpPr>
        <p:spPr>
          <a:xfrm>
            <a:off x="9300044" y="1472501"/>
            <a:ext cx="12700" cy="15875"/>
          </a:xfrm>
          <a:custGeom>
            <a:avLst/>
            <a:gdLst/>
            <a:ahLst/>
            <a:cxnLst/>
            <a:rect l="l" t="t" r="r" b="b"/>
            <a:pathLst>
              <a:path w="12700" h="15875">
                <a:moveTo>
                  <a:pt x="12233" y="0"/>
                </a:moveTo>
                <a:lnTo>
                  <a:pt x="0" y="7645"/>
                </a:lnTo>
                <a:lnTo>
                  <a:pt x="12233" y="15291"/>
                </a:lnTo>
                <a:lnTo>
                  <a:pt x="1223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object 360"/>
          <p:cNvSpPr/>
          <p:nvPr/>
        </p:nvSpPr>
        <p:spPr>
          <a:xfrm>
            <a:off x="10098050" y="105861"/>
            <a:ext cx="3175" cy="5080"/>
          </a:xfrm>
          <a:custGeom>
            <a:avLst/>
            <a:gdLst/>
            <a:ahLst/>
            <a:cxnLst/>
            <a:rect l="l" t="t" r="r" b="b"/>
            <a:pathLst>
              <a:path w="3175" h="5080">
                <a:moveTo>
                  <a:pt x="3058" y="0"/>
                </a:moveTo>
                <a:lnTo>
                  <a:pt x="0" y="1529"/>
                </a:lnTo>
                <a:lnTo>
                  <a:pt x="3058" y="4587"/>
                </a:lnTo>
                <a:lnTo>
                  <a:pt x="305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object 361"/>
          <p:cNvSpPr/>
          <p:nvPr/>
        </p:nvSpPr>
        <p:spPr>
          <a:xfrm>
            <a:off x="7974579" y="4201154"/>
            <a:ext cx="40005" cy="46355"/>
          </a:xfrm>
          <a:custGeom>
            <a:avLst/>
            <a:gdLst/>
            <a:ahLst/>
            <a:cxnLst/>
            <a:rect l="l" t="t" r="r" b="b"/>
            <a:pathLst>
              <a:path w="40004" h="46354">
                <a:moveTo>
                  <a:pt x="0" y="0"/>
                </a:moveTo>
                <a:lnTo>
                  <a:pt x="0" y="45860"/>
                </a:lnTo>
                <a:lnTo>
                  <a:pt x="39760" y="2292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object 362"/>
          <p:cNvSpPr/>
          <p:nvPr/>
        </p:nvSpPr>
        <p:spPr>
          <a:xfrm>
            <a:off x="8092203" y="3971851"/>
            <a:ext cx="41910" cy="47625"/>
          </a:xfrm>
          <a:custGeom>
            <a:avLst/>
            <a:gdLst/>
            <a:ahLst/>
            <a:cxnLst/>
            <a:rect l="l" t="t" r="r" b="b"/>
            <a:pathLst>
              <a:path w="41909" h="47625">
                <a:moveTo>
                  <a:pt x="41289" y="0"/>
                </a:moveTo>
                <a:lnTo>
                  <a:pt x="0" y="22923"/>
                </a:lnTo>
                <a:lnTo>
                  <a:pt x="41289" y="47389"/>
                </a:lnTo>
                <a:lnTo>
                  <a:pt x="4128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" name="object 363"/>
          <p:cNvSpPr/>
          <p:nvPr/>
        </p:nvSpPr>
        <p:spPr>
          <a:xfrm>
            <a:off x="8368994" y="3513247"/>
            <a:ext cx="43180" cy="49530"/>
          </a:xfrm>
          <a:custGeom>
            <a:avLst/>
            <a:gdLst/>
            <a:ahLst/>
            <a:cxnLst/>
            <a:rect l="l" t="t" r="r" b="b"/>
            <a:pathLst>
              <a:path w="43179" h="49529">
                <a:moveTo>
                  <a:pt x="0" y="0"/>
                </a:moveTo>
                <a:lnTo>
                  <a:pt x="0" y="48918"/>
                </a:lnTo>
                <a:lnTo>
                  <a:pt x="42818" y="2445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object 364"/>
          <p:cNvSpPr/>
          <p:nvPr/>
        </p:nvSpPr>
        <p:spPr>
          <a:xfrm>
            <a:off x="8486746" y="3283944"/>
            <a:ext cx="44450" cy="50800"/>
          </a:xfrm>
          <a:custGeom>
            <a:avLst/>
            <a:gdLst/>
            <a:ahLst/>
            <a:cxnLst/>
            <a:rect l="l" t="t" r="r" b="b"/>
            <a:pathLst>
              <a:path w="44450" h="50800">
                <a:moveTo>
                  <a:pt x="44347" y="0"/>
                </a:moveTo>
                <a:lnTo>
                  <a:pt x="0" y="25982"/>
                </a:lnTo>
                <a:lnTo>
                  <a:pt x="44347" y="50447"/>
                </a:lnTo>
                <a:lnTo>
                  <a:pt x="4434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object 365"/>
          <p:cNvSpPr/>
          <p:nvPr/>
        </p:nvSpPr>
        <p:spPr>
          <a:xfrm>
            <a:off x="8764939" y="2826907"/>
            <a:ext cx="44450" cy="50800"/>
          </a:xfrm>
          <a:custGeom>
            <a:avLst/>
            <a:gdLst/>
            <a:ahLst/>
            <a:cxnLst/>
            <a:rect l="l" t="t" r="r" b="b"/>
            <a:pathLst>
              <a:path w="44450" h="50800">
                <a:moveTo>
                  <a:pt x="0" y="0"/>
                </a:moveTo>
                <a:lnTo>
                  <a:pt x="0" y="50460"/>
                </a:lnTo>
                <a:lnTo>
                  <a:pt x="44347" y="2446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object 366"/>
          <p:cNvSpPr/>
          <p:nvPr/>
        </p:nvSpPr>
        <p:spPr>
          <a:xfrm>
            <a:off x="8884219" y="2599070"/>
            <a:ext cx="41910" cy="47625"/>
          </a:xfrm>
          <a:custGeom>
            <a:avLst/>
            <a:gdLst/>
            <a:ahLst/>
            <a:cxnLst/>
            <a:rect l="l" t="t" r="r" b="b"/>
            <a:pathLst>
              <a:path w="41909" h="47625">
                <a:moveTo>
                  <a:pt x="41289" y="0"/>
                </a:moveTo>
                <a:lnTo>
                  <a:pt x="0" y="24465"/>
                </a:lnTo>
                <a:lnTo>
                  <a:pt x="41289" y="47402"/>
                </a:lnTo>
                <a:lnTo>
                  <a:pt x="4128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object 367"/>
          <p:cNvSpPr/>
          <p:nvPr/>
        </p:nvSpPr>
        <p:spPr>
          <a:xfrm>
            <a:off x="9165471" y="2148111"/>
            <a:ext cx="31115" cy="35560"/>
          </a:xfrm>
          <a:custGeom>
            <a:avLst/>
            <a:gdLst/>
            <a:ahLst/>
            <a:cxnLst/>
            <a:rect l="l" t="t" r="r" b="b"/>
            <a:pathLst>
              <a:path w="31115" h="35560">
                <a:moveTo>
                  <a:pt x="0" y="0"/>
                </a:moveTo>
                <a:lnTo>
                  <a:pt x="0" y="35169"/>
                </a:lnTo>
                <a:lnTo>
                  <a:pt x="30584" y="1834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object 368"/>
          <p:cNvSpPr/>
          <p:nvPr/>
        </p:nvSpPr>
        <p:spPr>
          <a:xfrm>
            <a:off x="9292397" y="1923460"/>
            <a:ext cx="23495" cy="27940"/>
          </a:xfrm>
          <a:custGeom>
            <a:avLst/>
            <a:gdLst/>
            <a:ahLst/>
            <a:cxnLst/>
            <a:rect l="l" t="t" r="r" b="b"/>
            <a:pathLst>
              <a:path w="23495" h="27939">
                <a:moveTo>
                  <a:pt x="22938" y="0"/>
                </a:moveTo>
                <a:lnTo>
                  <a:pt x="0" y="13761"/>
                </a:lnTo>
                <a:lnTo>
                  <a:pt x="22938" y="27523"/>
                </a:lnTo>
                <a:lnTo>
                  <a:pt x="2293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object 369"/>
          <p:cNvSpPr/>
          <p:nvPr/>
        </p:nvSpPr>
        <p:spPr>
          <a:xfrm>
            <a:off x="9569062" y="1474030"/>
            <a:ext cx="10795" cy="12700"/>
          </a:xfrm>
          <a:custGeom>
            <a:avLst/>
            <a:gdLst/>
            <a:ahLst/>
            <a:cxnLst/>
            <a:rect l="l" t="t" r="r" b="b"/>
            <a:pathLst>
              <a:path w="10795" h="12700">
                <a:moveTo>
                  <a:pt x="0" y="0"/>
                </a:moveTo>
                <a:lnTo>
                  <a:pt x="0" y="12232"/>
                </a:lnTo>
                <a:lnTo>
                  <a:pt x="10704" y="611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object 370"/>
          <p:cNvSpPr/>
          <p:nvPr/>
        </p:nvSpPr>
        <p:spPr>
          <a:xfrm>
            <a:off x="9700576" y="1249251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80">
                <a:moveTo>
                  <a:pt x="4587" y="0"/>
                </a:moveTo>
                <a:lnTo>
                  <a:pt x="0" y="1529"/>
                </a:lnTo>
                <a:lnTo>
                  <a:pt x="4587" y="4587"/>
                </a:lnTo>
                <a:lnTo>
                  <a:pt x="458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object 371"/>
          <p:cNvSpPr/>
          <p:nvPr/>
        </p:nvSpPr>
        <p:spPr>
          <a:xfrm>
            <a:off x="10364137" y="105861"/>
            <a:ext cx="1905" cy="3175"/>
          </a:xfrm>
          <a:custGeom>
            <a:avLst/>
            <a:gdLst/>
            <a:ahLst/>
            <a:cxnLst/>
            <a:rect l="l" t="t" r="r" b="b"/>
            <a:pathLst>
              <a:path w="1904" h="3175">
                <a:moveTo>
                  <a:pt x="0" y="0"/>
                </a:moveTo>
                <a:lnTo>
                  <a:pt x="0" y="3058"/>
                </a:lnTo>
                <a:lnTo>
                  <a:pt x="1529" y="152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object 372"/>
          <p:cNvSpPr/>
          <p:nvPr/>
        </p:nvSpPr>
        <p:spPr>
          <a:xfrm>
            <a:off x="8092203" y="4428927"/>
            <a:ext cx="41910" cy="47625"/>
          </a:xfrm>
          <a:custGeom>
            <a:avLst/>
            <a:gdLst/>
            <a:ahLst/>
            <a:cxnLst/>
            <a:rect l="l" t="t" r="r" b="b"/>
            <a:pathLst>
              <a:path w="41909" h="47625">
                <a:moveTo>
                  <a:pt x="41289" y="0"/>
                </a:moveTo>
                <a:lnTo>
                  <a:pt x="0" y="22928"/>
                </a:lnTo>
                <a:lnTo>
                  <a:pt x="41289" y="47389"/>
                </a:lnTo>
                <a:lnTo>
                  <a:pt x="4128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object 373"/>
          <p:cNvSpPr/>
          <p:nvPr/>
        </p:nvSpPr>
        <p:spPr>
          <a:xfrm>
            <a:off x="8368994" y="3970322"/>
            <a:ext cx="43180" cy="49530"/>
          </a:xfrm>
          <a:custGeom>
            <a:avLst/>
            <a:gdLst/>
            <a:ahLst/>
            <a:cxnLst/>
            <a:rect l="l" t="t" r="r" b="b"/>
            <a:pathLst>
              <a:path w="43179" h="49529">
                <a:moveTo>
                  <a:pt x="0" y="0"/>
                </a:moveTo>
                <a:lnTo>
                  <a:pt x="0" y="48918"/>
                </a:lnTo>
                <a:lnTo>
                  <a:pt x="42818" y="2445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object 374"/>
          <p:cNvSpPr/>
          <p:nvPr/>
        </p:nvSpPr>
        <p:spPr>
          <a:xfrm>
            <a:off x="8486746" y="3742549"/>
            <a:ext cx="43180" cy="49530"/>
          </a:xfrm>
          <a:custGeom>
            <a:avLst/>
            <a:gdLst/>
            <a:ahLst/>
            <a:cxnLst/>
            <a:rect l="l" t="t" r="r" b="b"/>
            <a:pathLst>
              <a:path w="43179" h="49529">
                <a:moveTo>
                  <a:pt x="42818" y="0"/>
                </a:moveTo>
                <a:lnTo>
                  <a:pt x="0" y="24452"/>
                </a:lnTo>
                <a:lnTo>
                  <a:pt x="42818" y="48918"/>
                </a:lnTo>
                <a:lnTo>
                  <a:pt x="4281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" name="object 375"/>
          <p:cNvSpPr/>
          <p:nvPr/>
        </p:nvSpPr>
        <p:spPr>
          <a:xfrm>
            <a:off x="8764939" y="3283944"/>
            <a:ext cx="44450" cy="50800"/>
          </a:xfrm>
          <a:custGeom>
            <a:avLst/>
            <a:gdLst/>
            <a:ahLst/>
            <a:cxnLst/>
            <a:rect l="l" t="t" r="r" b="b"/>
            <a:pathLst>
              <a:path w="44450" h="50800">
                <a:moveTo>
                  <a:pt x="0" y="0"/>
                </a:moveTo>
                <a:lnTo>
                  <a:pt x="0" y="50447"/>
                </a:lnTo>
                <a:lnTo>
                  <a:pt x="44347" y="2598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" name="object 376"/>
          <p:cNvSpPr/>
          <p:nvPr/>
        </p:nvSpPr>
        <p:spPr>
          <a:xfrm>
            <a:off x="8882690" y="3056146"/>
            <a:ext cx="44450" cy="49530"/>
          </a:xfrm>
          <a:custGeom>
            <a:avLst/>
            <a:gdLst/>
            <a:ahLst/>
            <a:cxnLst/>
            <a:rect l="l" t="t" r="r" b="b"/>
            <a:pathLst>
              <a:path w="44450" h="49530">
                <a:moveTo>
                  <a:pt x="44347" y="0"/>
                </a:moveTo>
                <a:lnTo>
                  <a:pt x="0" y="24465"/>
                </a:lnTo>
                <a:lnTo>
                  <a:pt x="44347" y="48931"/>
                </a:lnTo>
                <a:lnTo>
                  <a:pt x="4434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" name="object 377"/>
          <p:cNvSpPr/>
          <p:nvPr/>
        </p:nvSpPr>
        <p:spPr>
          <a:xfrm>
            <a:off x="9162412" y="2600599"/>
            <a:ext cx="40005" cy="44450"/>
          </a:xfrm>
          <a:custGeom>
            <a:avLst/>
            <a:gdLst/>
            <a:ahLst/>
            <a:cxnLst/>
            <a:rect l="l" t="t" r="r" b="b"/>
            <a:pathLst>
              <a:path w="40004" h="44450">
                <a:moveTo>
                  <a:pt x="0" y="0"/>
                </a:moveTo>
                <a:lnTo>
                  <a:pt x="0" y="44344"/>
                </a:lnTo>
                <a:lnTo>
                  <a:pt x="39760" y="2293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" name="object 378"/>
          <p:cNvSpPr/>
          <p:nvPr/>
        </p:nvSpPr>
        <p:spPr>
          <a:xfrm>
            <a:off x="9286281" y="2375948"/>
            <a:ext cx="33655" cy="38735"/>
          </a:xfrm>
          <a:custGeom>
            <a:avLst/>
            <a:gdLst/>
            <a:ahLst/>
            <a:cxnLst/>
            <a:rect l="l" t="t" r="r" b="b"/>
            <a:pathLst>
              <a:path w="33654" h="38735">
                <a:moveTo>
                  <a:pt x="33643" y="0"/>
                </a:moveTo>
                <a:lnTo>
                  <a:pt x="0" y="18349"/>
                </a:lnTo>
                <a:lnTo>
                  <a:pt x="33643" y="38227"/>
                </a:lnTo>
                <a:lnTo>
                  <a:pt x="3364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" name="object 379"/>
          <p:cNvSpPr/>
          <p:nvPr/>
        </p:nvSpPr>
        <p:spPr>
          <a:xfrm>
            <a:off x="9564474" y="1923460"/>
            <a:ext cx="23495" cy="27940"/>
          </a:xfrm>
          <a:custGeom>
            <a:avLst/>
            <a:gdLst/>
            <a:ahLst/>
            <a:cxnLst/>
            <a:rect l="l" t="t" r="r" b="b"/>
            <a:pathLst>
              <a:path w="23495" h="27939">
                <a:moveTo>
                  <a:pt x="0" y="0"/>
                </a:moveTo>
                <a:lnTo>
                  <a:pt x="0" y="27523"/>
                </a:lnTo>
                <a:lnTo>
                  <a:pt x="22938" y="1376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" name="object 380"/>
          <p:cNvSpPr/>
          <p:nvPr/>
        </p:nvSpPr>
        <p:spPr>
          <a:xfrm>
            <a:off x="9692930" y="1698681"/>
            <a:ext cx="17145" cy="20320"/>
          </a:xfrm>
          <a:custGeom>
            <a:avLst/>
            <a:gdLst/>
            <a:ahLst/>
            <a:cxnLst/>
            <a:rect l="l" t="t" r="r" b="b"/>
            <a:pathLst>
              <a:path w="17145" h="20319">
                <a:moveTo>
                  <a:pt x="16821" y="0"/>
                </a:moveTo>
                <a:lnTo>
                  <a:pt x="0" y="10703"/>
                </a:lnTo>
                <a:lnTo>
                  <a:pt x="16821" y="19878"/>
                </a:lnTo>
                <a:lnTo>
                  <a:pt x="1682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" name="object 381"/>
          <p:cNvSpPr/>
          <p:nvPr/>
        </p:nvSpPr>
        <p:spPr>
          <a:xfrm>
            <a:off x="9966535" y="1249251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80">
                <a:moveTo>
                  <a:pt x="0" y="0"/>
                </a:moveTo>
                <a:lnTo>
                  <a:pt x="0" y="4587"/>
                </a:lnTo>
                <a:lnTo>
                  <a:pt x="4587" y="152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object 382"/>
          <p:cNvSpPr/>
          <p:nvPr/>
        </p:nvSpPr>
        <p:spPr>
          <a:xfrm>
            <a:off x="8368994" y="4427397"/>
            <a:ext cx="44450" cy="50800"/>
          </a:xfrm>
          <a:custGeom>
            <a:avLst/>
            <a:gdLst/>
            <a:ahLst/>
            <a:cxnLst/>
            <a:rect l="l" t="t" r="r" b="b"/>
            <a:pathLst>
              <a:path w="44450" h="50800">
                <a:moveTo>
                  <a:pt x="0" y="0"/>
                </a:moveTo>
                <a:lnTo>
                  <a:pt x="0" y="50446"/>
                </a:lnTo>
                <a:lnTo>
                  <a:pt x="44347" y="2445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" name="object 383"/>
          <p:cNvSpPr/>
          <p:nvPr/>
        </p:nvSpPr>
        <p:spPr>
          <a:xfrm>
            <a:off x="8486746" y="4198095"/>
            <a:ext cx="44450" cy="52069"/>
          </a:xfrm>
          <a:custGeom>
            <a:avLst/>
            <a:gdLst/>
            <a:ahLst/>
            <a:cxnLst/>
            <a:rect l="l" t="t" r="r" b="b"/>
            <a:pathLst>
              <a:path w="44450" h="52070">
                <a:moveTo>
                  <a:pt x="44347" y="0"/>
                </a:moveTo>
                <a:lnTo>
                  <a:pt x="0" y="25982"/>
                </a:lnTo>
                <a:lnTo>
                  <a:pt x="44347" y="51976"/>
                </a:lnTo>
                <a:lnTo>
                  <a:pt x="4434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" name="object 384"/>
          <p:cNvSpPr/>
          <p:nvPr/>
        </p:nvSpPr>
        <p:spPr>
          <a:xfrm>
            <a:off x="8764939" y="3741020"/>
            <a:ext cx="44450" cy="52069"/>
          </a:xfrm>
          <a:custGeom>
            <a:avLst/>
            <a:gdLst/>
            <a:ahLst/>
            <a:cxnLst/>
            <a:rect l="l" t="t" r="r" b="b"/>
            <a:pathLst>
              <a:path w="44450" h="52070">
                <a:moveTo>
                  <a:pt x="0" y="0"/>
                </a:moveTo>
                <a:lnTo>
                  <a:pt x="0" y="51976"/>
                </a:lnTo>
                <a:lnTo>
                  <a:pt x="44347" y="25982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" name="object 385"/>
          <p:cNvSpPr/>
          <p:nvPr/>
        </p:nvSpPr>
        <p:spPr>
          <a:xfrm>
            <a:off x="8882690" y="3511717"/>
            <a:ext cx="44450" cy="52069"/>
          </a:xfrm>
          <a:custGeom>
            <a:avLst/>
            <a:gdLst/>
            <a:ahLst/>
            <a:cxnLst/>
            <a:rect l="l" t="t" r="r" b="b"/>
            <a:pathLst>
              <a:path w="44450" h="52070">
                <a:moveTo>
                  <a:pt x="44347" y="0"/>
                </a:moveTo>
                <a:lnTo>
                  <a:pt x="0" y="25982"/>
                </a:lnTo>
                <a:lnTo>
                  <a:pt x="44347" y="51976"/>
                </a:lnTo>
                <a:lnTo>
                  <a:pt x="4434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" name="object 386"/>
          <p:cNvSpPr/>
          <p:nvPr/>
        </p:nvSpPr>
        <p:spPr>
          <a:xfrm>
            <a:off x="9160884" y="3056146"/>
            <a:ext cx="44450" cy="49530"/>
          </a:xfrm>
          <a:custGeom>
            <a:avLst/>
            <a:gdLst/>
            <a:ahLst/>
            <a:cxnLst/>
            <a:rect l="l" t="t" r="r" b="b"/>
            <a:pathLst>
              <a:path w="44450" h="49530">
                <a:moveTo>
                  <a:pt x="0" y="0"/>
                </a:moveTo>
                <a:lnTo>
                  <a:pt x="0" y="48931"/>
                </a:lnTo>
                <a:lnTo>
                  <a:pt x="44347" y="2446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" name="object 387"/>
          <p:cNvSpPr/>
          <p:nvPr/>
        </p:nvSpPr>
        <p:spPr>
          <a:xfrm>
            <a:off x="9280164" y="2828436"/>
            <a:ext cx="41910" cy="47625"/>
          </a:xfrm>
          <a:custGeom>
            <a:avLst/>
            <a:gdLst/>
            <a:ahLst/>
            <a:cxnLst/>
            <a:rect l="l" t="t" r="r" b="b"/>
            <a:pathLst>
              <a:path w="41909" h="47625">
                <a:moveTo>
                  <a:pt x="41289" y="0"/>
                </a:moveTo>
                <a:lnTo>
                  <a:pt x="0" y="22936"/>
                </a:lnTo>
                <a:lnTo>
                  <a:pt x="41289" y="47402"/>
                </a:lnTo>
                <a:lnTo>
                  <a:pt x="41289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" name="object 388"/>
          <p:cNvSpPr/>
          <p:nvPr/>
        </p:nvSpPr>
        <p:spPr>
          <a:xfrm>
            <a:off x="9561416" y="2375948"/>
            <a:ext cx="32384" cy="38735"/>
          </a:xfrm>
          <a:custGeom>
            <a:avLst/>
            <a:gdLst/>
            <a:ahLst/>
            <a:cxnLst/>
            <a:rect l="l" t="t" r="r" b="b"/>
            <a:pathLst>
              <a:path w="32384" h="38735">
                <a:moveTo>
                  <a:pt x="0" y="0"/>
                </a:moveTo>
                <a:lnTo>
                  <a:pt x="0" y="38227"/>
                </a:lnTo>
                <a:lnTo>
                  <a:pt x="32113" y="1834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" name="object 389"/>
          <p:cNvSpPr/>
          <p:nvPr/>
        </p:nvSpPr>
        <p:spPr>
          <a:xfrm>
            <a:off x="9685284" y="2149640"/>
            <a:ext cx="29209" cy="33655"/>
          </a:xfrm>
          <a:custGeom>
            <a:avLst/>
            <a:gdLst/>
            <a:ahLst/>
            <a:cxnLst/>
            <a:rect l="l" t="t" r="r" b="b"/>
            <a:pathLst>
              <a:path w="29209" h="33655">
                <a:moveTo>
                  <a:pt x="29055" y="0"/>
                </a:moveTo>
                <a:lnTo>
                  <a:pt x="0" y="16820"/>
                </a:lnTo>
                <a:lnTo>
                  <a:pt x="29055" y="33640"/>
                </a:lnTo>
                <a:lnTo>
                  <a:pt x="2905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" name="object 390"/>
          <p:cNvSpPr/>
          <p:nvPr/>
        </p:nvSpPr>
        <p:spPr>
          <a:xfrm>
            <a:off x="9961948" y="1698681"/>
            <a:ext cx="18415" cy="20320"/>
          </a:xfrm>
          <a:custGeom>
            <a:avLst/>
            <a:gdLst/>
            <a:ahLst/>
            <a:cxnLst/>
            <a:rect l="l" t="t" r="r" b="b"/>
            <a:pathLst>
              <a:path w="18415" h="20319">
                <a:moveTo>
                  <a:pt x="0" y="0"/>
                </a:moveTo>
                <a:lnTo>
                  <a:pt x="0" y="19878"/>
                </a:lnTo>
                <a:lnTo>
                  <a:pt x="18350" y="1070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" name="object 391"/>
          <p:cNvSpPr/>
          <p:nvPr/>
        </p:nvSpPr>
        <p:spPr>
          <a:xfrm>
            <a:off x="10093462" y="1474030"/>
            <a:ext cx="10795" cy="12700"/>
          </a:xfrm>
          <a:custGeom>
            <a:avLst/>
            <a:gdLst/>
            <a:ahLst/>
            <a:cxnLst/>
            <a:rect l="l" t="t" r="r" b="b"/>
            <a:pathLst>
              <a:path w="10795" h="12700">
                <a:moveTo>
                  <a:pt x="10704" y="0"/>
                </a:moveTo>
                <a:lnTo>
                  <a:pt x="0" y="6116"/>
                </a:lnTo>
                <a:lnTo>
                  <a:pt x="10704" y="12232"/>
                </a:lnTo>
                <a:lnTo>
                  <a:pt x="10704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" name="object 392"/>
          <p:cNvSpPr/>
          <p:nvPr/>
        </p:nvSpPr>
        <p:spPr>
          <a:xfrm>
            <a:off x="8764939" y="4196566"/>
            <a:ext cx="46355" cy="55244"/>
          </a:xfrm>
          <a:custGeom>
            <a:avLst/>
            <a:gdLst/>
            <a:ahLst/>
            <a:cxnLst/>
            <a:rect l="l" t="t" r="r" b="b"/>
            <a:pathLst>
              <a:path w="46354" h="55245">
                <a:moveTo>
                  <a:pt x="0" y="0"/>
                </a:moveTo>
                <a:lnTo>
                  <a:pt x="0" y="55035"/>
                </a:lnTo>
                <a:lnTo>
                  <a:pt x="45877" y="2751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" name="object 393"/>
          <p:cNvSpPr/>
          <p:nvPr/>
        </p:nvSpPr>
        <p:spPr>
          <a:xfrm>
            <a:off x="8881161" y="3968793"/>
            <a:ext cx="46355" cy="53975"/>
          </a:xfrm>
          <a:custGeom>
            <a:avLst/>
            <a:gdLst/>
            <a:ahLst/>
            <a:cxnLst/>
            <a:rect l="l" t="t" r="r" b="b"/>
            <a:pathLst>
              <a:path w="46354" h="53975">
                <a:moveTo>
                  <a:pt x="45877" y="0"/>
                </a:moveTo>
                <a:lnTo>
                  <a:pt x="0" y="25982"/>
                </a:lnTo>
                <a:lnTo>
                  <a:pt x="45877" y="53505"/>
                </a:lnTo>
                <a:lnTo>
                  <a:pt x="4587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" name="object 394"/>
          <p:cNvSpPr/>
          <p:nvPr/>
        </p:nvSpPr>
        <p:spPr>
          <a:xfrm>
            <a:off x="9160884" y="3510188"/>
            <a:ext cx="46355" cy="55244"/>
          </a:xfrm>
          <a:custGeom>
            <a:avLst/>
            <a:gdLst/>
            <a:ahLst/>
            <a:cxnLst/>
            <a:rect l="l" t="t" r="r" b="b"/>
            <a:pathLst>
              <a:path w="46354" h="55245">
                <a:moveTo>
                  <a:pt x="0" y="0"/>
                </a:moveTo>
                <a:lnTo>
                  <a:pt x="0" y="55035"/>
                </a:lnTo>
                <a:lnTo>
                  <a:pt x="45877" y="2751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" name="object 395"/>
          <p:cNvSpPr/>
          <p:nvPr/>
        </p:nvSpPr>
        <p:spPr>
          <a:xfrm>
            <a:off x="9278635" y="3282415"/>
            <a:ext cx="44450" cy="53975"/>
          </a:xfrm>
          <a:custGeom>
            <a:avLst/>
            <a:gdLst/>
            <a:ahLst/>
            <a:cxnLst/>
            <a:rect l="l" t="t" r="r" b="b"/>
            <a:pathLst>
              <a:path w="44450" h="53975">
                <a:moveTo>
                  <a:pt x="44347" y="0"/>
                </a:moveTo>
                <a:lnTo>
                  <a:pt x="0" y="27511"/>
                </a:lnTo>
                <a:lnTo>
                  <a:pt x="44347" y="53505"/>
                </a:lnTo>
                <a:lnTo>
                  <a:pt x="4434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" name="object 396"/>
          <p:cNvSpPr/>
          <p:nvPr/>
        </p:nvSpPr>
        <p:spPr>
          <a:xfrm>
            <a:off x="9558357" y="2826907"/>
            <a:ext cx="43180" cy="50800"/>
          </a:xfrm>
          <a:custGeom>
            <a:avLst/>
            <a:gdLst/>
            <a:ahLst/>
            <a:cxnLst/>
            <a:rect l="l" t="t" r="r" b="b"/>
            <a:pathLst>
              <a:path w="43179" h="50800">
                <a:moveTo>
                  <a:pt x="0" y="0"/>
                </a:moveTo>
                <a:lnTo>
                  <a:pt x="0" y="50460"/>
                </a:lnTo>
                <a:lnTo>
                  <a:pt x="42818" y="2446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" name="object 397"/>
          <p:cNvSpPr/>
          <p:nvPr/>
        </p:nvSpPr>
        <p:spPr>
          <a:xfrm>
            <a:off x="9677637" y="2600599"/>
            <a:ext cx="40005" cy="46355"/>
          </a:xfrm>
          <a:custGeom>
            <a:avLst/>
            <a:gdLst/>
            <a:ahLst/>
            <a:cxnLst/>
            <a:rect l="l" t="t" r="r" b="b"/>
            <a:pathLst>
              <a:path w="40004" h="46355">
                <a:moveTo>
                  <a:pt x="39760" y="0"/>
                </a:moveTo>
                <a:lnTo>
                  <a:pt x="0" y="22936"/>
                </a:lnTo>
                <a:lnTo>
                  <a:pt x="39760" y="45873"/>
                </a:lnTo>
                <a:lnTo>
                  <a:pt x="3976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" name="object 398"/>
          <p:cNvSpPr/>
          <p:nvPr/>
        </p:nvSpPr>
        <p:spPr>
          <a:xfrm>
            <a:off x="9957360" y="2148111"/>
            <a:ext cx="31115" cy="35560"/>
          </a:xfrm>
          <a:custGeom>
            <a:avLst/>
            <a:gdLst/>
            <a:ahLst/>
            <a:cxnLst/>
            <a:rect l="l" t="t" r="r" b="b"/>
            <a:pathLst>
              <a:path w="31115" h="35560">
                <a:moveTo>
                  <a:pt x="0" y="0"/>
                </a:moveTo>
                <a:lnTo>
                  <a:pt x="0" y="35169"/>
                </a:lnTo>
                <a:lnTo>
                  <a:pt x="30584" y="1834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" name="object 399"/>
          <p:cNvSpPr/>
          <p:nvPr/>
        </p:nvSpPr>
        <p:spPr>
          <a:xfrm>
            <a:off x="10084287" y="1923460"/>
            <a:ext cx="24765" cy="29209"/>
          </a:xfrm>
          <a:custGeom>
            <a:avLst/>
            <a:gdLst/>
            <a:ahLst/>
            <a:cxnLst/>
            <a:rect l="l" t="t" r="r" b="b"/>
            <a:pathLst>
              <a:path w="24765" h="29210">
                <a:moveTo>
                  <a:pt x="24467" y="0"/>
                </a:moveTo>
                <a:lnTo>
                  <a:pt x="0" y="13761"/>
                </a:lnTo>
                <a:lnTo>
                  <a:pt x="24467" y="29053"/>
                </a:lnTo>
                <a:lnTo>
                  <a:pt x="2446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" name="object 400"/>
          <p:cNvSpPr/>
          <p:nvPr/>
        </p:nvSpPr>
        <p:spPr>
          <a:xfrm>
            <a:off x="10361078" y="1474030"/>
            <a:ext cx="10795" cy="12700"/>
          </a:xfrm>
          <a:custGeom>
            <a:avLst/>
            <a:gdLst/>
            <a:ahLst/>
            <a:cxnLst/>
            <a:rect l="l" t="t" r="r" b="b"/>
            <a:pathLst>
              <a:path w="10795" h="12700">
                <a:moveTo>
                  <a:pt x="0" y="0"/>
                </a:moveTo>
                <a:lnTo>
                  <a:pt x="0" y="12232"/>
                </a:lnTo>
                <a:lnTo>
                  <a:pt x="10577" y="6116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" name="object 401"/>
          <p:cNvSpPr/>
          <p:nvPr/>
        </p:nvSpPr>
        <p:spPr>
          <a:xfrm>
            <a:off x="10492465" y="1247722"/>
            <a:ext cx="6350" cy="8255"/>
          </a:xfrm>
          <a:custGeom>
            <a:avLst/>
            <a:gdLst/>
            <a:ahLst/>
            <a:cxnLst/>
            <a:rect l="l" t="t" r="r" b="b"/>
            <a:pathLst>
              <a:path w="6350" h="8255">
                <a:moveTo>
                  <a:pt x="6116" y="0"/>
                </a:moveTo>
                <a:lnTo>
                  <a:pt x="0" y="3058"/>
                </a:lnTo>
                <a:lnTo>
                  <a:pt x="6116" y="7645"/>
                </a:lnTo>
                <a:lnTo>
                  <a:pt x="611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" name="object 402"/>
          <p:cNvSpPr/>
          <p:nvPr/>
        </p:nvSpPr>
        <p:spPr>
          <a:xfrm>
            <a:off x="8881161" y="4425870"/>
            <a:ext cx="47625" cy="53975"/>
          </a:xfrm>
          <a:custGeom>
            <a:avLst/>
            <a:gdLst/>
            <a:ahLst/>
            <a:cxnLst/>
            <a:rect l="l" t="t" r="r" b="b"/>
            <a:pathLst>
              <a:path w="47625" h="53975">
                <a:moveTo>
                  <a:pt x="47406" y="0"/>
                </a:moveTo>
                <a:lnTo>
                  <a:pt x="0" y="25985"/>
                </a:lnTo>
                <a:lnTo>
                  <a:pt x="47406" y="53503"/>
                </a:lnTo>
                <a:lnTo>
                  <a:pt x="47406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" name="object 403"/>
          <p:cNvSpPr/>
          <p:nvPr/>
        </p:nvSpPr>
        <p:spPr>
          <a:xfrm>
            <a:off x="9159354" y="3967264"/>
            <a:ext cx="49530" cy="57150"/>
          </a:xfrm>
          <a:custGeom>
            <a:avLst/>
            <a:gdLst/>
            <a:ahLst/>
            <a:cxnLst/>
            <a:rect l="l" t="t" r="r" b="b"/>
            <a:pathLst>
              <a:path w="49529" h="57150">
                <a:moveTo>
                  <a:pt x="0" y="0"/>
                </a:moveTo>
                <a:lnTo>
                  <a:pt x="0" y="56564"/>
                </a:lnTo>
                <a:lnTo>
                  <a:pt x="48935" y="2751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" name="object 404"/>
          <p:cNvSpPr/>
          <p:nvPr/>
        </p:nvSpPr>
        <p:spPr>
          <a:xfrm>
            <a:off x="9275576" y="3737962"/>
            <a:ext cx="49530" cy="57150"/>
          </a:xfrm>
          <a:custGeom>
            <a:avLst/>
            <a:gdLst/>
            <a:ahLst/>
            <a:cxnLst/>
            <a:rect l="l" t="t" r="r" b="b"/>
            <a:pathLst>
              <a:path w="49529" h="57150">
                <a:moveTo>
                  <a:pt x="48935" y="0"/>
                </a:moveTo>
                <a:lnTo>
                  <a:pt x="0" y="29040"/>
                </a:lnTo>
                <a:lnTo>
                  <a:pt x="48935" y="56564"/>
                </a:lnTo>
                <a:lnTo>
                  <a:pt x="4893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" name="object 405"/>
          <p:cNvSpPr/>
          <p:nvPr/>
        </p:nvSpPr>
        <p:spPr>
          <a:xfrm>
            <a:off x="9556828" y="3282415"/>
            <a:ext cx="46355" cy="53975"/>
          </a:xfrm>
          <a:custGeom>
            <a:avLst/>
            <a:gdLst/>
            <a:ahLst/>
            <a:cxnLst/>
            <a:rect l="l" t="t" r="r" b="b"/>
            <a:pathLst>
              <a:path w="46354" h="53975">
                <a:moveTo>
                  <a:pt x="0" y="0"/>
                </a:moveTo>
                <a:lnTo>
                  <a:pt x="0" y="53505"/>
                </a:lnTo>
                <a:lnTo>
                  <a:pt x="45877" y="2751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" name="object 406"/>
          <p:cNvSpPr/>
          <p:nvPr/>
        </p:nvSpPr>
        <p:spPr>
          <a:xfrm>
            <a:off x="9673050" y="3054617"/>
            <a:ext cx="46355" cy="52069"/>
          </a:xfrm>
          <a:custGeom>
            <a:avLst/>
            <a:gdLst/>
            <a:ahLst/>
            <a:cxnLst/>
            <a:rect l="l" t="t" r="r" b="b"/>
            <a:pathLst>
              <a:path w="46354" h="52069">
                <a:moveTo>
                  <a:pt x="45877" y="0"/>
                </a:moveTo>
                <a:lnTo>
                  <a:pt x="0" y="25994"/>
                </a:lnTo>
                <a:lnTo>
                  <a:pt x="45877" y="51989"/>
                </a:lnTo>
                <a:lnTo>
                  <a:pt x="4587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" name="object 407"/>
          <p:cNvSpPr/>
          <p:nvPr/>
        </p:nvSpPr>
        <p:spPr>
          <a:xfrm>
            <a:off x="9954302" y="2599070"/>
            <a:ext cx="41910" cy="47625"/>
          </a:xfrm>
          <a:custGeom>
            <a:avLst/>
            <a:gdLst/>
            <a:ahLst/>
            <a:cxnLst/>
            <a:rect l="l" t="t" r="r" b="b"/>
            <a:pathLst>
              <a:path w="41909" h="47625">
                <a:moveTo>
                  <a:pt x="0" y="0"/>
                </a:moveTo>
                <a:lnTo>
                  <a:pt x="0" y="47402"/>
                </a:lnTo>
                <a:lnTo>
                  <a:pt x="41289" y="2446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" name="object 408"/>
          <p:cNvSpPr/>
          <p:nvPr/>
        </p:nvSpPr>
        <p:spPr>
          <a:xfrm>
            <a:off x="10076640" y="2372890"/>
            <a:ext cx="35560" cy="43180"/>
          </a:xfrm>
          <a:custGeom>
            <a:avLst/>
            <a:gdLst/>
            <a:ahLst/>
            <a:cxnLst/>
            <a:rect l="l" t="t" r="r" b="b"/>
            <a:pathLst>
              <a:path w="35559" h="43180">
                <a:moveTo>
                  <a:pt x="35172" y="0"/>
                </a:moveTo>
                <a:lnTo>
                  <a:pt x="0" y="21407"/>
                </a:lnTo>
                <a:lnTo>
                  <a:pt x="35172" y="42814"/>
                </a:lnTo>
                <a:lnTo>
                  <a:pt x="35172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" name="object 409"/>
          <p:cNvSpPr/>
          <p:nvPr/>
        </p:nvSpPr>
        <p:spPr>
          <a:xfrm>
            <a:off x="10354961" y="1921931"/>
            <a:ext cx="27940" cy="31115"/>
          </a:xfrm>
          <a:custGeom>
            <a:avLst/>
            <a:gdLst/>
            <a:ahLst/>
            <a:cxnLst/>
            <a:rect l="l" t="t" r="r" b="b"/>
            <a:pathLst>
              <a:path w="27940" h="31114">
                <a:moveTo>
                  <a:pt x="0" y="0"/>
                </a:moveTo>
                <a:lnTo>
                  <a:pt x="0" y="30582"/>
                </a:lnTo>
                <a:lnTo>
                  <a:pt x="27398" y="15291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" name="object 410"/>
          <p:cNvSpPr/>
          <p:nvPr/>
        </p:nvSpPr>
        <p:spPr>
          <a:xfrm>
            <a:off x="10483290" y="1697152"/>
            <a:ext cx="20320" cy="23495"/>
          </a:xfrm>
          <a:custGeom>
            <a:avLst/>
            <a:gdLst/>
            <a:ahLst/>
            <a:cxnLst/>
            <a:rect l="l" t="t" r="r" b="b"/>
            <a:pathLst>
              <a:path w="20320" h="23494">
                <a:moveTo>
                  <a:pt x="19880" y="0"/>
                </a:moveTo>
                <a:lnTo>
                  <a:pt x="0" y="12232"/>
                </a:lnTo>
                <a:lnTo>
                  <a:pt x="19880" y="22936"/>
                </a:lnTo>
                <a:lnTo>
                  <a:pt x="1988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" name="object 411"/>
          <p:cNvSpPr/>
          <p:nvPr/>
        </p:nvSpPr>
        <p:spPr>
          <a:xfrm>
            <a:off x="9159354" y="4424341"/>
            <a:ext cx="49530" cy="57150"/>
          </a:xfrm>
          <a:custGeom>
            <a:avLst/>
            <a:gdLst/>
            <a:ahLst/>
            <a:cxnLst/>
            <a:rect l="l" t="t" r="r" b="b"/>
            <a:pathLst>
              <a:path w="49529" h="57150">
                <a:moveTo>
                  <a:pt x="0" y="0"/>
                </a:moveTo>
                <a:lnTo>
                  <a:pt x="0" y="56560"/>
                </a:lnTo>
                <a:lnTo>
                  <a:pt x="48935" y="27515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" name="object 412"/>
          <p:cNvSpPr/>
          <p:nvPr/>
        </p:nvSpPr>
        <p:spPr>
          <a:xfrm>
            <a:off x="9274047" y="4195037"/>
            <a:ext cx="50800" cy="58419"/>
          </a:xfrm>
          <a:custGeom>
            <a:avLst/>
            <a:gdLst/>
            <a:ahLst/>
            <a:cxnLst/>
            <a:rect l="l" t="t" r="r" b="b"/>
            <a:pathLst>
              <a:path w="50800" h="58420">
                <a:moveTo>
                  <a:pt x="50464" y="0"/>
                </a:moveTo>
                <a:lnTo>
                  <a:pt x="0" y="29040"/>
                </a:lnTo>
                <a:lnTo>
                  <a:pt x="50464" y="58093"/>
                </a:lnTo>
                <a:lnTo>
                  <a:pt x="50464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" name="object 413"/>
          <p:cNvSpPr/>
          <p:nvPr/>
        </p:nvSpPr>
        <p:spPr>
          <a:xfrm>
            <a:off x="9555298" y="3737962"/>
            <a:ext cx="50800" cy="58419"/>
          </a:xfrm>
          <a:custGeom>
            <a:avLst/>
            <a:gdLst/>
            <a:ahLst/>
            <a:cxnLst/>
            <a:rect l="l" t="t" r="r" b="b"/>
            <a:pathLst>
              <a:path w="50800" h="58420">
                <a:moveTo>
                  <a:pt x="0" y="0"/>
                </a:moveTo>
                <a:lnTo>
                  <a:pt x="0" y="58093"/>
                </a:lnTo>
                <a:lnTo>
                  <a:pt x="50464" y="2904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" name="object 414"/>
          <p:cNvSpPr/>
          <p:nvPr/>
        </p:nvSpPr>
        <p:spPr>
          <a:xfrm>
            <a:off x="9671521" y="3510188"/>
            <a:ext cx="49530" cy="57150"/>
          </a:xfrm>
          <a:custGeom>
            <a:avLst/>
            <a:gdLst/>
            <a:ahLst/>
            <a:cxnLst/>
            <a:rect l="l" t="t" r="r" b="b"/>
            <a:pathLst>
              <a:path w="49529" h="57150">
                <a:moveTo>
                  <a:pt x="48935" y="0"/>
                </a:moveTo>
                <a:lnTo>
                  <a:pt x="0" y="27511"/>
                </a:lnTo>
                <a:lnTo>
                  <a:pt x="48935" y="56564"/>
                </a:lnTo>
                <a:lnTo>
                  <a:pt x="48935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" name="object 415"/>
          <p:cNvSpPr/>
          <p:nvPr/>
        </p:nvSpPr>
        <p:spPr>
          <a:xfrm>
            <a:off x="9952773" y="3053087"/>
            <a:ext cx="47625" cy="55244"/>
          </a:xfrm>
          <a:custGeom>
            <a:avLst/>
            <a:gdLst/>
            <a:ahLst/>
            <a:cxnLst/>
            <a:rect l="l" t="t" r="r" b="b"/>
            <a:pathLst>
              <a:path w="47625" h="55244">
                <a:moveTo>
                  <a:pt x="0" y="0"/>
                </a:moveTo>
                <a:lnTo>
                  <a:pt x="0" y="55047"/>
                </a:lnTo>
                <a:lnTo>
                  <a:pt x="47406" y="2752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" name="object 416"/>
          <p:cNvSpPr/>
          <p:nvPr/>
        </p:nvSpPr>
        <p:spPr>
          <a:xfrm>
            <a:off x="10070524" y="2825378"/>
            <a:ext cx="44450" cy="52069"/>
          </a:xfrm>
          <a:custGeom>
            <a:avLst/>
            <a:gdLst/>
            <a:ahLst/>
            <a:cxnLst/>
            <a:rect l="l" t="t" r="r" b="b"/>
            <a:pathLst>
              <a:path w="44450" h="52069">
                <a:moveTo>
                  <a:pt x="44347" y="0"/>
                </a:moveTo>
                <a:lnTo>
                  <a:pt x="0" y="25994"/>
                </a:lnTo>
                <a:lnTo>
                  <a:pt x="44347" y="51989"/>
                </a:lnTo>
                <a:lnTo>
                  <a:pt x="44347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" name="object 417"/>
          <p:cNvSpPr/>
          <p:nvPr/>
        </p:nvSpPr>
        <p:spPr>
          <a:xfrm>
            <a:off x="10351903" y="2372890"/>
            <a:ext cx="36830" cy="43180"/>
          </a:xfrm>
          <a:custGeom>
            <a:avLst/>
            <a:gdLst/>
            <a:ahLst/>
            <a:cxnLst/>
            <a:rect l="l" t="t" r="r" b="b"/>
            <a:pathLst>
              <a:path w="36829" h="43180">
                <a:moveTo>
                  <a:pt x="0" y="0"/>
                </a:moveTo>
                <a:lnTo>
                  <a:pt x="0" y="42814"/>
                </a:lnTo>
                <a:lnTo>
                  <a:pt x="36574" y="2140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" name="object 418"/>
          <p:cNvSpPr/>
          <p:nvPr/>
        </p:nvSpPr>
        <p:spPr>
          <a:xfrm>
            <a:off x="10474114" y="2146582"/>
            <a:ext cx="33655" cy="38735"/>
          </a:xfrm>
          <a:custGeom>
            <a:avLst/>
            <a:gdLst/>
            <a:ahLst/>
            <a:cxnLst/>
            <a:rect l="l" t="t" r="r" b="b"/>
            <a:pathLst>
              <a:path w="33654" h="38735">
                <a:moveTo>
                  <a:pt x="33643" y="0"/>
                </a:moveTo>
                <a:lnTo>
                  <a:pt x="0" y="19878"/>
                </a:lnTo>
                <a:lnTo>
                  <a:pt x="33643" y="38227"/>
                </a:lnTo>
                <a:lnTo>
                  <a:pt x="3364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" name="object 419"/>
          <p:cNvSpPr/>
          <p:nvPr/>
        </p:nvSpPr>
        <p:spPr>
          <a:xfrm>
            <a:off x="9553770" y="4193508"/>
            <a:ext cx="53975" cy="61594"/>
          </a:xfrm>
          <a:custGeom>
            <a:avLst/>
            <a:gdLst/>
            <a:ahLst/>
            <a:cxnLst/>
            <a:rect l="l" t="t" r="r" b="b"/>
            <a:pathLst>
              <a:path w="53975" h="61595">
                <a:moveTo>
                  <a:pt x="0" y="0"/>
                </a:moveTo>
                <a:lnTo>
                  <a:pt x="0" y="61151"/>
                </a:lnTo>
                <a:lnTo>
                  <a:pt x="53523" y="3056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" name="object 420"/>
          <p:cNvSpPr/>
          <p:nvPr/>
        </p:nvSpPr>
        <p:spPr>
          <a:xfrm>
            <a:off x="9668462" y="3964206"/>
            <a:ext cx="53975" cy="61594"/>
          </a:xfrm>
          <a:custGeom>
            <a:avLst/>
            <a:gdLst/>
            <a:ahLst/>
            <a:cxnLst/>
            <a:rect l="l" t="t" r="r" b="b"/>
            <a:pathLst>
              <a:path w="53975" h="61595">
                <a:moveTo>
                  <a:pt x="53523" y="0"/>
                </a:moveTo>
                <a:lnTo>
                  <a:pt x="0" y="30569"/>
                </a:lnTo>
                <a:lnTo>
                  <a:pt x="53523" y="61151"/>
                </a:lnTo>
                <a:lnTo>
                  <a:pt x="5352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" name="object 421"/>
          <p:cNvSpPr/>
          <p:nvPr/>
        </p:nvSpPr>
        <p:spPr>
          <a:xfrm>
            <a:off x="9951243" y="3508659"/>
            <a:ext cx="50800" cy="58419"/>
          </a:xfrm>
          <a:custGeom>
            <a:avLst/>
            <a:gdLst/>
            <a:ahLst/>
            <a:cxnLst/>
            <a:rect l="l" t="t" r="r" b="b"/>
            <a:pathLst>
              <a:path w="50800" h="58420">
                <a:moveTo>
                  <a:pt x="0" y="0"/>
                </a:moveTo>
                <a:lnTo>
                  <a:pt x="0" y="58093"/>
                </a:lnTo>
                <a:lnTo>
                  <a:pt x="50464" y="29040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" name="object 422"/>
          <p:cNvSpPr/>
          <p:nvPr/>
        </p:nvSpPr>
        <p:spPr>
          <a:xfrm>
            <a:off x="10065936" y="3279357"/>
            <a:ext cx="52069" cy="59690"/>
          </a:xfrm>
          <a:custGeom>
            <a:avLst/>
            <a:gdLst/>
            <a:ahLst/>
            <a:cxnLst/>
            <a:rect l="l" t="t" r="r" b="b"/>
            <a:pathLst>
              <a:path w="52070" h="59689">
                <a:moveTo>
                  <a:pt x="51993" y="0"/>
                </a:moveTo>
                <a:lnTo>
                  <a:pt x="0" y="30569"/>
                </a:lnTo>
                <a:lnTo>
                  <a:pt x="51993" y="59622"/>
                </a:lnTo>
                <a:lnTo>
                  <a:pt x="5199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" name="object 423"/>
          <p:cNvSpPr/>
          <p:nvPr/>
        </p:nvSpPr>
        <p:spPr>
          <a:xfrm>
            <a:off x="10348845" y="2825378"/>
            <a:ext cx="47625" cy="53975"/>
          </a:xfrm>
          <a:custGeom>
            <a:avLst/>
            <a:gdLst/>
            <a:ahLst/>
            <a:cxnLst/>
            <a:rect l="l" t="t" r="r" b="b"/>
            <a:pathLst>
              <a:path w="47625" h="53975">
                <a:moveTo>
                  <a:pt x="0" y="0"/>
                </a:moveTo>
                <a:lnTo>
                  <a:pt x="0" y="53518"/>
                </a:lnTo>
                <a:lnTo>
                  <a:pt x="47278" y="25994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" name="object 424"/>
          <p:cNvSpPr/>
          <p:nvPr/>
        </p:nvSpPr>
        <p:spPr>
          <a:xfrm>
            <a:off x="10467997" y="2599070"/>
            <a:ext cx="43180" cy="49530"/>
          </a:xfrm>
          <a:custGeom>
            <a:avLst/>
            <a:gdLst/>
            <a:ahLst/>
            <a:cxnLst/>
            <a:rect l="l" t="t" r="r" b="b"/>
            <a:pathLst>
              <a:path w="43179" h="49530">
                <a:moveTo>
                  <a:pt x="42818" y="0"/>
                </a:moveTo>
                <a:lnTo>
                  <a:pt x="0" y="24465"/>
                </a:lnTo>
                <a:lnTo>
                  <a:pt x="42818" y="48931"/>
                </a:lnTo>
                <a:lnTo>
                  <a:pt x="42818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" name="object 425"/>
          <p:cNvSpPr/>
          <p:nvPr/>
        </p:nvSpPr>
        <p:spPr>
          <a:xfrm>
            <a:off x="9668462" y="4421282"/>
            <a:ext cx="53975" cy="61594"/>
          </a:xfrm>
          <a:custGeom>
            <a:avLst/>
            <a:gdLst/>
            <a:ahLst/>
            <a:cxnLst/>
            <a:rect l="l" t="t" r="r" b="b"/>
            <a:pathLst>
              <a:path w="53975" h="61595">
                <a:moveTo>
                  <a:pt x="53523" y="0"/>
                </a:moveTo>
                <a:lnTo>
                  <a:pt x="0" y="30573"/>
                </a:lnTo>
                <a:lnTo>
                  <a:pt x="53523" y="61147"/>
                </a:lnTo>
                <a:lnTo>
                  <a:pt x="5352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6" name="object 426"/>
          <p:cNvSpPr/>
          <p:nvPr/>
        </p:nvSpPr>
        <p:spPr>
          <a:xfrm>
            <a:off x="9949714" y="3964206"/>
            <a:ext cx="55244" cy="62865"/>
          </a:xfrm>
          <a:custGeom>
            <a:avLst/>
            <a:gdLst/>
            <a:ahLst/>
            <a:cxnLst/>
            <a:rect l="l" t="t" r="r" b="b"/>
            <a:pathLst>
              <a:path w="55245" h="62864">
                <a:moveTo>
                  <a:pt x="0" y="0"/>
                </a:moveTo>
                <a:lnTo>
                  <a:pt x="0" y="62680"/>
                </a:lnTo>
                <a:lnTo>
                  <a:pt x="55052" y="3056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" name="object 427"/>
          <p:cNvSpPr/>
          <p:nvPr/>
        </p:nvSpPr>
        <p:spPr>
          <a:xfrm>
            <a:off x="10064407" y="3736432"/>
            <a:ext cx="53975" cy="61594"/>
          </a:xfrm>
          <a:custGeom>
            <a:avLst/>
            <a:gdLst/>
            <a:ahLst/>
            <a:cxnLst/>
            <a:rect l="l" t="t" r="r" b="b"/>
            <a:pathLst>
              <a:path w="53975" h="61595">
                <a:moveTo>
                  <a:pt x="53523" y="0"/>
                </a:moveTo>
                <a:lnTo>
                  <a:pt x="0" y="30569"/>
                </a:lnTo>
                <a:lnTo>
                  <a:pt x="53523" y="61151"/>
                </a:lnTo>
                <a:lnTo>
                  <a:pt x="5352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8" name="object 428"/>
          <p:cNvSpPr/>
          <p:nvPr/>
        </p:nvSpPr>
        <p:spPr>
          <a:xfrm>
            <a:off x="10347315" y="3279357"/>
            <a:ext cx="50800" cy="59690"/>
          </a:xfrm>
          <a:custGeom>
            <a:avLst/>
            <a:gdLst/>
            <a:ahLst/>
            <a:cxnLst/>
            <a:rect l="l" t="t" r="r" b="b"/>
            <a:pathLst>
              <a:path w="50800" h="59689">
                <a:moveTo>
                  <a:pt x="0" y="0"/>
                </a:moveTo>
                <a:lnTo>
                  <a:pt x="0" y="59622"/>
                </a:lnTo>
                <a:lnTo>
                  <a:pt x="50337" y="30569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" name="object 429"/>
          <p:cNvSpPr/>
          <p:nvPr/>
        </p:nvSpPr>
        <p:spPr>
          <a:xfrm>
            <a:off x="10461880" y="3051558"/>
            <a:ext cx="52069" cy="58419"/>
          </a:xfrm>
          <a:custGeom>
            <a:avLst/>
            <a:gdLst/>
            <a:ahLst/>
            <a:cxnLst/>
            <a:rect l="l" t="t" r="r" b="b"/>
            <a:pathLst>
              <a:path w="52070" h="58419">
                <a:moveTo>
                  <a:pt x="51993" y="0"/>
                </a:moveTo>
                <a:lnTo>
                  <a:pt x="0" y="29053"/>
                </a:lnTo>
                <a:lnTo>
                  <a:pt x="51993" y="58106"/>
                </a:lnTo>
                <a:lnTo>
                  <a:pt x="5199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" name="object 430"/>
          <p:cNvSpPr/>
          <p:nvPr/>
        </p:nvSpPr>
        <p:spPr>
          <a:xfrm>
            <a:off x="9949714" y="4421282"/>
            <a:ext cx="55244" cy="62865"/>
          </a:xfrm>
          <a:custGeom>
            <a:avLst/>
            <a:gdLst/>
            <a:ahLst/>
            <a:cxnLst/>
            <a:rect l="l" t="t" r="r" b="b"/>
            <a:pathLst>
              <a:path w="55245" h="62864">
                <a:moveTo>
                  <a:pt x="0" y="0"/>
                </a:moveTo>
                <a:lnTo>
                  <a:pt x="0" y="62676"/>
                </a:lnTo>
                <a:lnTo>
                  <a:pt x="55052" y="30573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1" name="object 431"/>
          <p:cNvSpPr/>
          <p:nvPr/>
        </p:nvSpPr>
        <p:spPr>
          <a:xfrm>
            <a:off x="10062878" y="4190450"/>
            <a:ext cx="57150" cy="66040"/>
          </a:xfrm>
          <a:custGeom>
            <a:avLst/>
            <a:gdLst/>
            <a:ahLst/>
            <a:cxnLst/>
            <a:rect l="l" t="t" r="r" b="b"/>
            <a:pathLst>
              <a:path w="57150" h="66039">
                <a:moveTo>
                  <a:pt x="56581" y="0"/>
                </a:moveTo>
                <a:lnTo>
                  <a:pt x="0" y="33627"/>
                </a:lnTo>
                <a:lnTo>
                  <a:pt x="56581" y="65738"/>
                </a:lnTo>
                <a:lnTo>
                  <a:pt x="5658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" name="object 432"/>
          <p:cNvSpPr/>
          <p:nvPr/>
        </p:nvSpPr>
        <p:spPr>
          <a:xfrm>
            <a:off x="10345786" y="3734903"/>
            <a:ext cx="55244" cy="64769"/>
          </a:xfrm>
          <a:custGeom>
            <a:avLst/>
            <a:gdLst/>
            <a:ahLst/>
            <a:cxnLst/>
            <a:rect l="l" t="t" r="r" b="b"/>
            <a:pathLst>
              <a:path w="55245" h="64770">
                <a:moveTo>
                  <a:pt x="0" y="0"/>
                </a:moveTo>
                <a:lnTo>
                  <a:pt x="0" y="64209"/>
                </a:lnTo>
                <a:lnTo>
                  <a:pt x="54925" y="32098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" name="object 433"/>
          <p:cNvSpPr/>
          <p:nvPr/>
        </p:nvSpPr>
        <p:spPr>
          <a:xfrm>
            <a:off x="10460351" y="3505601"/>
            <a:ext cx="53975" cy="64769"/>
          </a:xfrm>
          <a:custGeom>
            <a:avLst/>
            <a:gdLst/>
            <a:ahLst/>
            <a:cxnLst/>
            <a:rect l="l" t="t" r="r" b="b"/>
            <a:pathLst>
              <a:path w="53975" h="64770">
                <a:moveTo>
                  <a:pt x="53523" y="0"/>
                </a:moveTo>
                <a:lnTo>
                  <a:pt x="0" y="32098"/>
                </a:lnTo>
                <a:lnTo>
                  <a:pt x="53523" y="64209"/>
                </a:lnTo>
                <a:lnTo>
                  <a:pt x="53523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" name="object 434"/>
          <p:cNvSpPr/>
          <p:nvPr/>
        </p:nvSpPr>
        <p:spPr>
          <a:xfrm>
            <a:off x="10345786" y="4190450"/>
            <a:ext cx="56515" cy="66040"/>
          </a:xfrm>
          <a:custGeom>
            <a:avLst/>
            <a:gdLst/>
            <a:ahLst/>
            <a:cxnLst/>
            <a:rect l="l" t="t" r="r" b="b"/>
            <a:pathLst>
              <a:path w="56515" h="66039">
                <a:moveTo>
                  <a:pt x="0" y="0"/>
                </a:moveTo>
                <a:lnTo>
                  <a:pt x="0" y="65738"/>
                </a:lnTo>
                <a:lnTo>
                  <a:pt x="56454" y="33627"/>
                </a:lnTo>
                <a:lnTo>
                  <a:pt x="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" name="object 435"/>
          <p:cNvSpPr/>
          <p:nvPr/>
        </p:nvSpPr>
        <p:spPr>
          <a:xfrm>
            <a:off x="10458822" y="3962677"/>
            <a:ext cx="57150" cy="66040"/>
          </a:xfrm>
          <a:custGeom>
            <a:avLst/>
            <a:gdLst/>
            <a:ahLst/>
            <a:cxnLst/>
            <a:rect l="l" t="t" r="r" b="b"/>
            <a:pathLst>
              <a:path w="57150" h="66039">
                <a:moveTo>
                  <a:pt x="56581" y="0"/>
                </a:moveTo>
                <a:lnTo>
                  <a:pt x="0" y="32098"/>
                </a:lnTo>
                <a:lnTo>
                  <a:pt x="56581" y="65738"/>
                </a:lnTo>
                <a:lnTo>
                  <a:pt x="56581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" name="object 436"/>
          <p:cNvSpPr/>
          <p:nvPr/>
        </p:nvSpPr>
        <p:spPr>
          <a:xfrm>
            <a:off x="10457293" y="4418226"/>
            <a:ext cx="58419" cy="69215"/>
          </a:xfrm>
          <a:custGeom>
            <a:avLst/>
            <a:gdLst/>
            <a:ahLst/>
            <a:cxnLst/>
            <a:rect l="l" t="t" r="r" b="b"/>
            <a:pathLst>
              <a:path w="58420" h="69214">
                <a:moveTo>
                  <a:pt x="58110" y="0"/>
                </a:moveTo>
                <a:lnTo>
                  <a:pt x="0" y="33630"/>
                </a:lnTo>
                <a:lnTo>
                  <a:pt x="58110" y="68791"/>
                </a:lnTo>
                <a:lnTo>
                  <a:pt x="58110" y="0"/>
                </a:lnTo>
                <a:close/>
              </a:path>
            </a:pathLst>
          </a:custGeom>
          <a:solidFill>
            <a:srgbClr val="DBDBDB">
              <a:alpha val="137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" name="object 437"/>
          <p:cNvSpPr/>
          <p:nvPr/>
        </p:nvSpPr>
        <p:spPr>
          <a:xfrm>
            <a:off x="344906" y="1828749"/>
            <a:ext cx="1409065" cy="576580"/>
          </a:xfrm>
          <a:custGeom>
            <a:avLst/>
            <a:gdLst/>
            <a:ahLst/>
            <a:cxnLst/>
            <a:rect l="l" t="t" r="r" b="b"/>
            <a:pathLst>
              <a:path w="1409064" h="576580">
                <a:moveTo>
                  <a:pt x="1408938" y="0"/>
                </a:moveTo>
                <a:lnTo>
                  <a:pt x="0" y="0"/>
                </a:lnTo>
                <a:lnTo>
                  <a:pt x="0" y="575995"/>
                </a:lnTo>
                <a:lnTo>
                  <a:pt x="1408938" y="575995"/>
                </a:lnTo>
                <a:lnTo>
                  <a:pt x="1408938" y="0"/>
                </a:lnTo>
                <a:close/>
              </a:path>
            </a:pathLst>
          </a:custGeom>
          <a:solidFill>
            <a:srgbClr val="E3D5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" name="object 438"/>
          <p:cNvSpPr/>
          <p:nvPr/>
        </p:nvSpPr>
        <p:spPr>
          <a:xfrm>
            <a:off x="1753870" y="1828749"/>
            <a:ext cx="4267835" cy="576580"/>
          </a:xfrm>
          <a:custGeom>
            <a:avLst/>
            <a:gdLst/>
            <a:ahLst/>
            <a:cxnLst/>
            <a:rect l="l" t="t" r="r" b="b"/>
            <a:pathLst>
              <a:path w="4267835" h="576580">
                <a:moveTo>
                  <a:pt x="4267581" y="0"/>
                </a:moveTo>
                <a:lnTo>
                  <a:pt x="0" y="0"/>
                </a:lnTo>
                <a:lnTo>
                  <a:pt x="0" y="575995"/>
                </a:lnTo>
                <a:lnTo>
                  <a:pt x="4267581" y="575995"/>
                </a:lnTo>
                <a:lnTo>
                  <a:pt x="4267581" y="0"/>
                </a:lnTo>
                <a:close/>
              </a:path>
            </a:pathLst>
          </a:custGeom>
          <a:solidFill>
            <a:srgbClr val="E3D5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" name="object 439"/>
          <p:cNvSpPr/>
          <p:nvPr/>
        </p:nvSpPr>
        <p:spPr>
          <a:xfrm>
            <a:off x="6021451" y="1828749"/>
            <a:ext cx="4325620" cy="576580"/>
          </a:xfrm>
          <a:custGeom>
            <a:avLst/>
            <a:gdLst/>
            <a:ahLst/>
            <a:cxnLst/>
            <a:rect l="l" t="t" r="r" b="b"/>
            <a:pathLst>
              <a:path w="4325620" h="576580">
                <a:moveTo>
                  <a:pt x="4325493" y="0"/>
                </a:moveTo>
                <a:lnTo>
                  <a:pt x="0" y="0"/>
                </a:lnTo>
                <a:lnTo>
                  <a:pt x="0" y="575995"/>
                </a:lnTo>
                <a:lnTo>
                  <a:pt x="4325493" y="575995"/>
                </a:lnTo>
                <a:lnTo>
                  <a:pt x="4325493" y="0"/>
                </a:lnTo>
                <a:close/>
              </a:path>
            </a:pathLst>
          </a:custGeom>
          <a:solidFill>
            <a:srgbClr val="E3D5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" name="object 440"/>
          <p:cNvSpPr/>
          <p:nvPr/>
        </p:nvSpPr>
        <p:spPr>
          <a:xfrm>
            <a:off x="344906" y="2404745"/>
            <a:ext cx="1409065" cy="1532255"/>
          </a:xfrm>
          <a:custGeom>
            <a:avLst/>
            <a:gdLst/>
            <a:ahLst/>
            <a:cxnLst/>
            <a:rect l="l" t="t" r="r" b="b"/>
            <a:pathLst>
              <a:path w="1409064" h="1532254">
                <a:moveTo>
                  <a:pt x="1408938" y="0"/>
                </a:moveTo>
                <a:lnTo>
                  <a:pt x="0" y="0"/>
                </a:lnTo>
                <a:lnTo>
                  <a:pt x="0" y="1532001"/>
                </a:lnTo>
                <a:lnTo>
                  <a:pt x="1408938" y="1532001"/>
                </a:lnTo>
                <a:lnTo>
                  <a:pt x="140893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" name="object 441"/>
          <p:cNvSpPr/>
          <p:nvPr/>
        </p:nvSpPr>
        <p:spPr>
          <a:xfrm>
            <a:off x="1753870" y="2404745"/>
            <a:ext cx="4267835" cy="1532255"/>
          </a:xfrm>
          <a:custGeom>
            <a:avLst/>
            <a:gdLst/>
            <a:ahLst/>
            <a:cxnLst/>
            <a:rect l="l" t="t" r="r" b="b"/>
            <a:pathLst>
              <a:path w="4267835" h="1532254">
                <a:moveTo>
                  <a:pt x="4267581" y="0"/>
                </a:moveTo>
                <a:lnTo>
                  <a:pt x="0" y="0"/>
                </a:lnTo>
                <a:lnTo>
                  <a:pt x="0" y="1532001"/>
                </a:lnTo>
                <a:lnTo>
                  <a:pt x="4267581" y="1532001"/>
                </a:lnTo>
                <a:lnTo>
                  <a:pt x="4267581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" name="object 442"/>
          <p:cNvSpPr/>
          <p:nvPr/>
        </p:nvSpPr>
        <p:spPr>
          <a:xfrm>
            <a:off x="6021451" y="2404745"/>
            <a:ext cx="4325620" cy="1532255"/>
          </a:xfrm>
          <a:custGeom>
            <a:avLst/>
            <a:gdLst/>
            <a:ahLst/>
            <a:cxnLst/>
            <a:rect l="l" t="t" r="r" b="b"/>
            <a:pathLst>
              <a:path w="4325620" h="1532254">
                <a:moveTo>
                  <a:pt x="4325493" y="0"/>
                </a:moveTo>
                <a:lnTo>
                  <a:pt x="0" y="0"/>
                </a:lnTo>
                <a:lnTo>
                  <a:pt x="0" y="1532001"/>
                </a:lnTo>
                <a:lnTo>
                  <a:pt x="4325493" y="1532001"/>
                </a:lnTo>
                <a:lnTo>
                  <a:pt x="432549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" name="object 443"/>
          <p:cNvSpPr/>
          <p:nvPr/>
        </p:nvSpPr>
        <p:spPr>
          <a:xfrm>
            <a:off x="1753870" y="3936746"/>
            <a:ext cx="4267835" cy="1152525"/>
          </a:xfrm>
          <a:custGeom>
            <a:avLst/>
            <a:gdLst/>
            <a:ahLst/>
            <a:cxnLst/>
            <a:rect l="l" t="t" r="r" b="b"/>
            <a:pathLst>
              <a:path w="4267835" h="1152525">
                <a:moveTo>
                  <a:pt x="4267581" y="0"/>
                </a:moveTo>
                <a:lnTo>
                  <a:pt x="0" y="0"/>
                </a:lnTo>
                <a:lnTo>
                  <a:pt x="0" y="1152271"/>
                </a:lnTo>
                <a:lnTo>
                  <a:pt x="4267581" y="1152271"/>
                </a:lnTo>
                <a:lnTo>
                  <a:pt x="42675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" name="object 444"/>
          <p:cNvSpPr/>
          <p:nvPr/>
        </p:nvSpPr>
        <p:spPr>
          <a:xfrm>
            <a:off x="6021451" y="3936746"/>
            <a:ext cx="4325620" cy="1152525"/>
          </a:xfrm>
          <a:custGeom>
            <a:avLst/>
            <a:gdLst/>
            <a:ahLst/>
            <a:cxnLst/>
            <a:rect l="l" t="t" r="r" b="b"/>
            <a:pathLst>
              <a:path w="4325620" h="1152525">
                <a:moveTo>
                  <a:pt x="4325493" y="0"/>
                </a:moveTo>
                <a:lnTo>
                  <a:pt x="0" y="0"/>
                </a:lnTo>
                <a:lnTo>
                  <a:pt x="0" y="1152271"/>
                </a:lnTo>
                <a:lnTo>
                  <a:pt x="4325493" y="1152271"/>
                </a:lnTo>
                <a:lnTo>
                  <a:pt x="432549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" name="object 445"/>
          <p:cNvSpPr/>
          <p:nvPr/>
        </p:nvSpPr>
        <p:spPr>
          <a:xfrm>
            <a:off x="344906" y="5089080"/>
            <a:ext cx="1409065" cy="1911985"/>
          </a:xfrm>
          <a:custGeom>
            <a:avLst/>
            <a:gdLst/>
            <a:ahLst/>
            <a:cxnLst/>
            <a:rect l="l" t="t" r="r" b="b"/>
            <a:pathLst>
              <a:path w="1409064" h="1911984">
                <a:moveTo>
                  <a:pt x="1408938" y="0"/>
                </a:moveTo>
                <a:lnTo>
                  <a:pt x="0" y="0"/>
                </a:lnTo>
                <a:lnTo>
                  <a:pt x="0" y="1911604"/>
                </a:lnTo>
                <a:lnTo>
                  <a:pt x="1408938" y="1911604"/>
                </a:lnTo>
                <a:lnTo>
                  <a:pt x="140893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" name="object 446"/>
          <p:cNvSpPr/>
          <p:nvPr/>
        </p:nvSpPr>
        <p:spPr>
          <a:xfrm>
            <a:off x="1753870" y="5089080"/>
            <a:ext cx="4267835" cy="1911985"/>
          </a:xfrm>
          <a:custGeom>
            <a:avLst/>
            <a:gdLst/>
            <a:ahLst/>
            <a:cxnLst/>
            <a:rect l="l" t="t" r="r" b="b"/>
            <a:pathLst>
              <a:path w="4267835" h="1911984">
                <a:moveTo>
                  <a:pt x="4267581" y="0"/>
                </a:moveTo>
                <a:lnTo>
                  <a:pt x="0" y="0"/>
                </a:lnTo>
                <a:lnTo>
                  <a:pt x="0" y="1911604"/>
                </a:lnTo>
                <a:lnTo>
                  <a:pt x="4267581" y="1911604"/>
                </a:lnTo>
                <a:lnTo>
                  <a:pt x="4267581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" name="object 447"/>
          <p:cNvSpPr/>
          <p:nvPr/>
        </p:nvSpPr>
        <p:spPr>
          <a:xfrm>
            <a:off x="6021451" y="5089080"/>
            <a:ext cx="4325620" cy="1911985"/>
          </a:xfrm>
          <a:custGeom>
            <a:avLst/>
            <a:gdLst/>
            <a:ahLst/>
            <a:cxnLst/>
            <a:rect l="l" t="t" r="r" b="b"/>
            <a:pathLst>
              <a:path w="4325620" h="1911984">
                <a:moveTo>
                  <a:pt x="4325493" y="0"/>
                </a:moveTo>
                <a:lnTo>
                  <a:pt x="0" y="0"/>
                </a:lnTo>
                <a:lnTo>
                  <a:pt x="0" y="1911604"/>
                </a:lnTo>
                <a:lnTo>
                  <a:pt x="4325493" y="1911604"/>
                </a:lnTo>
                <a:lnTo>
                  <a:pt x="432549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" name="object 448"/>
          <p:cNvSpPr/>
          <p:nvPr/>
        </p:nvSpPr>
        <p:spPr>
          <a:xfrm>
            <a:off x="871423" y="2016506"/>
            <a:ext cx="535381" cy="2103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9" name="object 449"/>
          <p:cNvSpPr/>
          <p:nvPr/>
        </p:nvSpPr>
        <p:spPr>
          <a:xfrm>
            <a:off x="3649979" y="1982978"/>
            <a:ext cx="713231" cy="2819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" name="object 450"/>
          <p:cNvSpPr/>
          <p:nvPr/>
        </p:nvSpPr>
        <p:spPr>
          <a:xfrm>
            <a:off x="8010779" y="2016506"/>
            <a:ext cx="521207" cy="2103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1" name="object 451"/>
          <p:cNvSpPr/>
          <p:nvPr/>
        </p:nvSpPr>
        <p:spPr>
          <a:xfrm>
            <a:off x="875385" y="3070555"/>
            <a:ext cx="521207" cy="21061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2" name="object 452"/>
          <p:cNvSpPr/>
          <p:nvPr/>
        </p:nvSpPr>
        <p:spPr>
          <a:xfrm>
            <a:off x="2429255" y="2718816"/>
            <a:ext cx="416051" cy="1691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3" name="object 453"/>
          <p:cNvSpPr/>
          <p:nvPr/>
        </p:nvSpPr>
        <p:spPr>
          <a:xfrm>
            <a:off x="2743200" y="2718816"/>
            <a:ext cx="554736" cy="1691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" name="object 454"/>
          <p:cNvSpPr/>
          <p:nvPr/>
        </p:nvSpPr>
        <p:spPr>
          <a:xfrm>
            <a:off x="3195827" y="2718816"/>
            <a:ext cx="416509" cy="1691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5" name="object 455"/>
          <p:cNvSpPr/>
          <p:nvPr/>
        </p:nvSpPr>
        <p:spPr>
          <a:xfrm>
            <a:off x="3510026" y="2718816"/>
            <a:ext cx="416051" cy="16916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" name="object 456"/>
          <p:cNvSpPr/>
          <p:nvPr/>
        </p:nvSpPr>
        <p:spPr>
          <a:xfrm>
            <a:off x="3825494" y="2718816"/>
            <a:ext cx="554736" cy="16916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" name="object 457"/>
          <p:cNvSpPr/>
          <p:nvPr/>
        </p:nvSpPr>
        <p:spPr>
          <a:xfrm>
            <a:off x="4278121" y="2718816"/>
            <a:ext cx="416051" cy="16916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" name="object 458"/>
          <p:cNvSpPr/>
          <p:nvPr/>
        </p:nvSpPr>
        <p:spPr>
          <a:xfrm>
            <a:off x="2429255" y="2993136"/>
            <a:ext cx="416051" cy="1691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" name="object 459"/>
          <p:cNvSpPr/>
          <p:nvPr/>
        </p:nvSpPr>
        <p:spPr>
          <a:xfrm>
            <a:off x="2743200" y="2993136"/>
            <a:ext cx="416051" cy="16916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" name="object 460"/>
          <p:cNvSpPr/>
          <p:nvPr/>
        </p:nvSpPr>
        <p:spPr>
          <a:xfrm>
            <a:off x="3057144" y="2993136"/>
            <a:ext cx="555142" cy="169163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" name="object 461"/>
          <p:cNvSpPr/>
          <p:nvPr/>
        </p:nvSpPr>
        <p:spPr>
          <a:xfrm>
            <a:off x="3510026" y="2993136"/>
            <a:ext cx="416051" cy="1691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2" name="object 462"/>
          <p:cNvSpPr/>
          <p:nvPr/>
        </p:nvSpPr>
        <p:spPr>
          <a:xfrm>
            <a:off x="3825494" y="2993136"/>
            <a:ext cx="365760" cy="169163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" name="object 463"/>
          <p:cNvSpPr/>
          <p:nvPr/>
        </p:nvSpPr>
        <p:spPr>
          <a:xfrm>
            <a:off x="4099814" y="2993136"/>
            <a:ext cx="277367" cy="169163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4" name="object 464"/>
          <p:cNvSpPr/>
          <p:nvPr/>
        </p:nvSpPr>
        <p:spPr>
          <a:xfrm>
            <a:off x="4278121" y="2993136"/>
            <a:ext cx="554736" cy="16916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5" name="object 465"/>
          <p:cNvSpPr/>
          <p:nvPr/>
        </p:nvSpPr>
        <p:spPr>
          <a:xfrm>
            <a:off x="4729226" y="2993136"/>
            <a:ext cx="416051" cy="169163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" name="object 466"/>
          <p:cNvSpPr/>
          <p:nvPr/>
        </p:nvSpPr>
        <p:spPr>
          <a:xfrm>
            <a:off x="2429255" y="3267455"/>
            <a:ext cx="416051" cy="1691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7" name="object 467"/>
          <p:cNvSpPr/>
          <p:nvPr/>
        </p:nvSpPr>
        <p:spPr>
          <a:xfrm>
            <a:off x="2743200" y="3267455"/>
            <a:ext cx="416051" cy="169163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8" name="object 468"/>
          <p:cNvSpPr/>
          <p:nvPr/>
        </p:nvSpPr>
        <p:spPr>
          <a:xfrm>
            <a:off x="3057144" y="3267455"/>
            <a:ext cx="416052" cy="169163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" name="object 469"/>
          <p:cNvSpPr/>
          <p:nvPr/>
        </p:nvSpPr>
        <p:spPr>
          <a:xfrm>
            <a:off x="3372865" y="3267455"/>
            <a:ext cx="554736" cy="169163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0" name="object 470"/>
          <p:cNvSpPr/>
          <p:nvPr/>
        </p:nvSpPr>
        <p:spPr>
          <a:xfrm>
            <a:off x="3825494" y="3267455"/>
            <a:ext cx="416051" cy="1691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1" name="object 471"/>
          <p:cNvSpPr/>
          <p:nvPr/>
        </p:nvSpPr>
        <p:spPr>
          <a:xfrm>
            <a:off x="4139438" y="3267455"/>
            <a:ext cx="554736" cy="169163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2" name="object 472"/>
          <p:cNvSpPr/>
          <p:nvPr/>
        </p:nvSpPr>
        <p:spPr>
          <a:xfrm>
            <a:off x="4592065" y="3267455"/>
            <a:ext cx="693420" cy="169163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3" name="object 473"/>
          <p:cNvSpPr/>
          <p:nvPr/>
        </p:nvSpPr>
        <p:spPr>
          <a:xfrm>
            <a:off x="2429255" y="3541776"/>
            <a:ext cx="416051" cy="169163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4" name="object 474"/>
          <p:cNvSpPr/>
          <p:nvPr/>
        </p:nvSpPr>
        <p:spPr>
          <a:xfrm>
            <a:off x="2743200" y="3541776"/>
            <a:ext cx="832472" cy="169163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5" name="object 475"/>
          <p:cNvSpPr/>
          <p:nvPr/>
        </p:nvSpPr>
        <p:spPr>
          <a:xfrm>
            <a:off x="3471926" y="3541776"/>
            <a:ext cx="416051" cy="169163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6" name="object 476"/>
          <p:cNvSpPr/>
          <p:nvPr/>
        </p:nvSpPr>
        <p:spPr>
          <a:xfrm>
            <a:off x="3787394" y="3541776"/>
            <a:ext cx="416051" cy="169163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7" name="object 477"/>
          <p:cNvSpPr/>
          <p:nvPr/>
        </p:nvSpPr>
        <p:spPr>
          <a:xfrm>
            <a:off x="4101338" y="3541776"/>
            <a:ext cx="416051" cy="169163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8" name="object 478"/>
          <p:cNvSpPr/>
          <p:nvPr/>
        </p:nvSpPr>
        <p:spPr>
          <a:xfrm>
            <a:off x="4415282" y="3541776"/>
            <a:ext cx="416051" cy="169163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9" name="object 479"/>
          <p:cNvSpPr/>
          <p:nvPr/>
        </p:nvSpPr>
        <p:spPr>
          <a:xfrm>
            <a:off x="6697344" y="2718816"/>
            <a:ext cx="832472" cy="169163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0" name="object 480"/>
          <p:cNvSpPr/>
          <p:nvPr/>
        </p:nvSpPr>
        <p:spPr>
          <a:xfrm>
            <a:off x="7426197" y="2718816"/>
            <a:ext cx="416051" cy="169163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1" name="object 481"/>
          <p:cNvSpPr/>
          <p:nvPr/>
        </p:nvSpPr>
        <p:spPr>
          <a:xfrm>
            <a:off x="7740142" y="2718816"/>
            <a:ext cx="554735" cy="169163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2" name="object 482"/>
          <p:cNvSpPr/>
          <p:nvPr/>
        </p:nvSpPr>
        <p:spPr>
          <a:xfrm>
            <a:off x="8192769" y="2718816"/>
            <a:ext cx="554735" cy="16916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3" name="object 483"/>
          <p:cNvSpPr/>
          <p:nvPr/>
        </p:nvSpPr>
        <p:spPr>
          <a:xfrm>
            <a:off x="8645397" y="2718816"/>
            <a:ext cx="416051" cy="16916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4" name="object 484"/>
          <p:cNvSpPr/>
          <p:nvPr/>
        </p:nvSpPr>
        <p:spPr>
          <a:xfrm>
            <a:off x="6697344" y="2993136"/>
            <a:ext cx="416051" cy="1691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5" name="object 485"/>
          <p:cNvSpPr/>
          <p:nvPr/>
        </p:nvSpPr>
        <p:spPr>
          <a:xfrm>
            <a:off x="7011289" y="2993136"/>
            <a:ext cx="555142" cy="16916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6" name="object 486"/>
          <p:cNvSpPr/>
          <p:nvPr/>
        </p:nvSpPr>
        <p:spPr>
          <a:xfrm>
            <a:off x="7464297" y="2993136"/>
            <a:ext cx="416051" cy="169163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7" name="object 487"/>
          <p:cNvSpPr/>
          <p:nvPr/>
        </p:nvSpPr>
        <p:spPr>
          <a:xfrm>
            <a:off x="7778242" y="2993136"/>
            <a:ext cx="416051" cy="169163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8" name="object 488"/>
          <p:cNvSpPr/>
          <p:nvPr/>
        </p:nvSpPr>
        <p:spPr>
          <a:xfrm>
            <a:off x="6697344" y="3267455"/>
            <a:ext cx="416051" cy="169163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9" name="object 489"/>
          <p:cNvSpPr/>
          <p:nvPr/>
        </p:nvSpPr>
        <p:spPr>
          <a:xfrm>
            <a:off x="7011289" y="3267455"/>
            <a:ext cx="555142" cy="169163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0" name="object 490"/>
          <p:cNvSpPr/>
          <p:nvPr/>
        </p:nvSpPr>
        <p:spPr>
          <a:xfrm>
            <a:off x="7464297" y="3267455"/>
            <a:ext cx="416051" cy="1691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1" name="object 491"/>
          <p:cNvSpPr/>
          <p:nvPr/>
        </p:nvSpPr>
        <p:spPr>
          <a:xfrm>
            <a:off x="7778242" y="3267455"/>
            <a:ext cx="416051" cy="169163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2" name="object 492"/>
          <p:cNvSpPr/>
          <p:nvPr/>
        </p:nvSpPr>
        <p:spPr>
          <a:xfrm>
            <a:off x="8093709" y="3267455"/>
            <a:ext cx="554735" cy="169163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3" name="object 493"/>
          <p:cNvSpPr/>
          <p:nvPr/>
        </p:nvSpPr>
        <p:spPr>
          <a:xfrm>
            <a:off x="8546338" y="3267455"/>
            <a:ext cx="416051" cy="169163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4" name="object 494"/>
          <p:cNvSpPr/>
          <p:nvPr/>
        </p:nvSpPr>
        <p:spPr>
          <a:xfrm>
            <a:off x="6697344" y="3541776"/>
            <a:ext cx="416051" cy="169163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5" name="object 495"/>
          <p:cNvSpPr/>
          <p:nvPr/>
        </p:nvSpPr>
        <p:spPr>
          <a:xfrm>
            <a:off x="7011289" y="3541776"/>
            <a:ext cx="416509" cy="169163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6" name="object 496"/>
          <p:cNvSpPr/>
          <p:nvPr/>
        </p:nvSpPr>
        <p:spPr>
          <a:xfrm>
            <a:off x="7325614" y="3541776"/>
            <a:ext cx="416051" cy="169163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7" name="object 497"/>
          <p:cNvSpPr/>
          <p:nvPr/>
        </p:nvSpPr>
        <p:spPr>
          <a:xfrm>
            <a:off x="7641081" y="3541776"/>
            <a:ext cx="416051" cy="169163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8" name="object 498"/>
          <p:cNvSpPr/>
          <p:nvPr/>
        </p:nvSpPr>
        <p:spPr>
          <a:xfrm>
            <a:off x="701649" y="4413504"/>
            <a:ext cx="868680" cy="210312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9" name="object 499"/>
          <p:cNvSpPr/>
          <p:nvPr/>
        </p:nvSpPr>
        <p:spPr>
          <a:xfrm>
            <a:off x="2429255" y="4198366"/>
            <a:ext cx="832104" cy="169163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0" name="object 500"/>
          <p:cNvSpPr/>
          <p:nvPr/>
        </p:nvSpPr>
        <p:spPr>
          <a:xfrm>
            <a:off x="3157727" y="4198366"/>
            <a:ext cx="416509" cy="169163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1" name="object 501"/>
          <p:cNvSpPr/>
          <p:nvPr/>
        </p:nvSpPr>
        <p:spPr>
          <a:xfrm>
            <a:off x="3471926" y="4198366"/>
            <a:ext cx="693420" cy="169163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2" name="object 502"/>
          <p:cNvSpPr/>
          <p:nvPr/>
        </p:nvSpPr>
        <p:spPr>
          <a:xfrm>
            <a:off x="4063238" y="4198366"/>
            <a:ext cx="416051" cy="169163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3" name="object 503"/>
          <p:cNvSpPr/>
          <p:nvPr/>
        </p:nvSpPr>
        <p:spPr>
          <a:xfrm>
            <a:off x="2429255" y="4472686"/>
            <a:ext cx="832104" cy="169163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4" name="object 504"/>
          <p:cNvSpPr/>
          <p:nvPr/>
        </p:nvSpPr>
        <p:spPr>
          <a:xfrm>
            <a:off x="3157727" y="4472686"/>
            <a:ext cx="971143" cy="169163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5" name="object 505"/>
          <p:cNvSpPr/>
          <p:nvPr/>
        </p:nvSpPr>
        <p:spPr>
          <a:xfrm>
            <a:off x="4025138" y="4472686"/>
            <a:ext cx="554736" cy="169163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6" name="object 506"/>
          <p:cNvSpPr/>
          <p:nvPr/>
        </p:nvSpPr>
        <p:spPr>
          <a:xfrm>
            <a:off x="4477765" y="4472686"/>
            <a:ext cx="416051" cy="169163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7" name="object 507"/>
          <p:cNvSpPr/>
          <p:nvPr/>
        </p:nvSpPr>
        <p:spPr>
          <a:xfrm>
            <a:off x="4791709" y="4472686"/>
            <a:ext cx="416051" cy="169163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8" name="object 508"/>
          <p:cNvSpPr/>
          <p:nvPr/>
        </p:nvSpPr>
        <p:spPr>
          <a:xfrm>
            <a:off x="2429255" y="4747005"/>
            <a:ext cx="693419" cy="169163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9" name="object 509"/>
          <p:cNvSpPr/>
          <p:nvPr/>
        </p:nvSpPr>
        <p:spPr>
          <a:xfrm>
            <a:off x="2983992" y="4747005"/>
            <a:ext cx="118871" cy="169163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0" name="object 510"/>
          <p:cNvSpPr/>
          <p:nvPr/>
        </p:nvSpPr>
        <p:spPr>
          <a:xfrm>
            <a:off x="3043427" y="4747005"/>
            <a:ext cx="416051" cy="169163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1" name="object 511"/>
          <p:cNvSpPr/>
          <p:nvPr/>
        </p:nvSpPr>
        <p:spPr>
          <a:xfrm>
            <a:off x="3321050" y="4747005"/>
            <a:ext cx="118872" cy="169163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2" name="object 512"/>
          <p:cNvSpPr/>
          <p:nvPr/>
        </p:nvSpPr>
        <p:spPr>
          <a:xfrm>
            <a:off x="3380485" y="4747005"/>
            <a:ext cx="413765" cy="169163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3" name="object 513"/>
          <p:cNvSpPr/>
          <p:nvPr/>
        </p:nvSpPr>
        <p:spPr>
          <a:xfrm>
            <a:off x="3689858" y="4747005"/>
            <a:ext cx="277367" cy="169163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4" name="object 514"/>
          <p:cNvSpPr/>
          <p:nvPr/>
        </p:nvSpPr>
        <p:spPr>
          <a:xfrm>
            <a:off x="3866641" y="4747005"/>
            <a:ext cx="554736" cy="169163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5" name="object 515"/>
          <p:cNvSpPr/>
          <p:nvPr/>
        </p:nvSpPr>
        <p:spPr>
          <a:xfrm>
            <a:off x="4319270" y="4747005"/>
            <a:ext cx="416051" cy="169163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6" name="object 516"/>
          <p:cNvSpPr/>
          <p:nvPr/>
        </p:nvSpPr>
        <p:spPr>
          <a:xfrm>
            <a:off x="4633214" y="4747005"/>
            <a:ext cx="416051" cy="169163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7" name="object 517"/>
          <p:cNvSpPr/>
          <p:nvPr/>
        </p:nvSpPr>
        <p:spPr>
          <a:xfrm>
            <a:off x="4947158" y="4747005"/>
            <a:ext cx="416051" cy="169163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8" name="object 518"/>
          <p:cNvSpPr/>
          <p:nvPr/>
        </p:nvSpPr>
        <p:spPr>
          <a:xfrm>
            <a:off x="6697344" y="4198366"/>
            <a:ext cx="554735" cy="169163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9" name="object 519"/>
          <p:cNvSpPr/>
          <p:nvPr/>
        </p:nvSpPr>
        <p:spPr>
          <a:xfrm>
            <a:off x="7150354" y="4198366"/>
            <a:ext cx="416051" cy="169163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0" name="object 520"/>
          <p:cNvSpPr/>
          <p:nvPr/>
        </p:nvSpPr>
        <p:spPr>
          <a:xfrm>
            <a:off x="7464297" y="4198366"/>
            <a:ext cx="832103" cy="169163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1" name="object 521"/>
          <p:cNvSpPr/>
          <p:nvPr/>
        </p:nvSpPr>
        <p:spPr>
          <a:xfrm>
            <a:off x="8192769" y="4198366"/>
            <a:ext cx="693420" cy="169163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2" name="object 522"/>
          <p:cNvSpPr/>
          <p:nvPr/>
        </p:nvSpPr>
        <p:spPr>
          <a:xfrm>
            <a:off x="8784081" y="4198366"/>
            <a:ext cx="416051" cy="169163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3" name="object 523"/>
          <p:cNvSpPr/>
          <p:nvPr/>
        </p:nvSpPr>
        <p:spPr>
          <a:xfrm>
            <a:off x="6697344" y="4472686"/>
            <a:ext cx="693801" cy="169163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4" name="object 524"/>
          <p:cNvSpPr/>
          <p:nvPr/>
        </p:nvSpPr>
        <p:spPr>
          <a:xfrm>
            <a:off x="7287514" y="4472686"/>
            <a:ext cx="832103" cy="169163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5" name="object 525"/>
          <p:cNvSpPr/>
          <p:nvPr/>
        </p:nvSpPr>
        <p:spPr>
          <a:xfrm>
            <a:off x="8017509" y="4472686"/>
            <a:ext cx="554735" cy="169163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6" name="object 526"/>
          <p:cNvSpPr/>
          <p:nvPr/>
        </p:nvSpPr>
        <p:spPr>
          <a:xfrm>
            <a:off x="8470138" y="4472686"/>
            <a:ext cx="416051" cy="169163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7" name="object 527"/>
          <p:cNvSpPr/>
          <p:nvPr/>
        </p:nvSpPr>
        <p:spPr>
          <a:xfrm>
            <a:off x="6697344" y="4747005"/>
            <a:ext cx="94488" cy="169163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8" name="object 528"/>
          <p:cNvSpPr/>
          <p:nvPr/>
        </p:nvSpPr>
        <p:spPr>
          <a:xfrm>
            <a:off x="6744589" y="4747005"/>
            <a:ext cx="555142" cy="169163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9" name="object 529"/>
          <p:cNvSpPr/>
          <p:nvPr/>
        </p:nvSpPr>
        <p:spPr>
          <a:xfrm>
            <a:off x="7197597" y="4747005"/>
            <a:ext cx="693420" cy="169163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0" name="object 530"/>
          <p:cNvSpPr/>
          <p:nvPr/>
        </p:nvSpPr>
        <p:spPr>
          <a:xfrm>
            <a:off x="7788909" y="4747005"/>
            <a:ext cx="554735" cy="169163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1" name="object 531"/>
          <p:cNvSpPr/>
          <p:nvPr/>
        </p:nvSpPr>
        <p:spPr>
          <a:xfrm>
            <a:off x="8240014" y="4747005"/>
            <a:ext cx="693420" cy="169163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2" name="object 532"/>
          <p:cNvSpPr/>
          <p:nvPr/>
        </p:nvSpPr>
        <p:spPr>
          <a:xfrm>
            <a:off x="8831326" y="4747005"/>
            <a:ext cx="416051" cy="169163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3" name="object 533"/>
          <p:cNvSpPr/>
          <p:nvPr/>
        </p:nvSpPr>
        <p:spPr>
          <a:xfrm>
            <a:off x="9145269" y="4747005"/>
            <a:ext cx="416051" cy="169163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4" name="object 534"/>
          <p:cNvSpPr/>
          <p:nvPr/>
        </p:nvSpPr>
        <p:spPr>
          <a:xfrm>
            <a:off x="9422892" y="4747005"/>
            <a:ext cx="94488" cy="169163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5" name="object 535"/>
          <p:cNvSpPr/>
          <p:nvPr/>
        </p:nvSpPr>
        <p:spPr>
          <a:xfrm>
            <a:off x="614781" y="5945759"/>
            <a:ext cx="1042416" cy="210312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6" name="object 536"/>
          <p:cNvSpPr/>
          <p:nvPr/>
        </p:nvSpPr>
        <p:spPr>
          <a:xfrm>
            <a:off x="2429255" y="5456174"/>
            <a:ext cx="416051" cy="169163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7" name="object 537"/>
          <p:cNvSpPr/>
          <p:nvPr/>
        </p:nvSpPr>
        <p:spPr>
          <a:xfrm>
            <a:off x="2743200" y="5456174"/>
            <a:ext cx="832472" cy="169163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8" name="object 538"/>
          <p:cNvSpPr/>
          <p:nvPr/>
        </p:nvSpPr>
        <p:spPr>
          <a:xfrm>
            <a:off x="3471926" y="5456174"/>
            <a:ext cx="416051" cy="169163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9" name="object 539"/>
          <p:cNvSpPr/>
          <p:nvPr/>
        </p:nvSpPr>
        <p:spPr>
          <a:xfrm>
            <a:off x="3787394" y="5456174"/>
            <a:ext cx="94487" cy="169163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0" name="object 540"/>
          <p:cNvSpPr/>
          <p:nvPr/>
        </p:nvSpPr>
        <p:spPr>
          <a:xfrm>
            <a:off x="3834638" y="5456174"/>
            <a:ext cx="554736" cy="169163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1" name="object 541"/>
          <p:cNvSpPr/>
          <p:nvPr/>
        </p:nvSpPr>
        <p:spPr>
          <a:xfrm>
            <a:off x="4287265" y="5456174"/>
            <a:ext cx="871727" cy="169163"/>
          </a:xfrm>
          <a:prstGeom prst="rect">
            <a:avLst/>
          </a:prstGeom>
          <a:blipFill>
            <a:blip r:embed="rId6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2" name="object 542"/>
          <p:cNvSpPr/>
          <p:nvPr/>
        </p:nvSpPr>
        <p:spPr>
          <a:xfrm>
            <a:off x="5020309" y="5456174"/>
            <a:ext cx="94487" cy="169163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3" name="object 543"/>
          <p:cNvSpPr/>
          <p:nvPr/>
        </p:nvSpPr>
        <p:spPr>
          <a:xfrm>
            <a:off x="2429255" y="5730494"/>
            <a:ext cx="416051" cy="169163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4" name="object 544"/>
          <p:cNvSpPr/>
          <p:nvPr/>
        </p:nvSpPr>
        <p:spPr>
          <a:xfrm>
            <a:off x="2743200" y="5730494"/>
            <a:ext cx="554736" cy="169163"/>
          </a:xfrm>
          <a:prstGeom prst="rect">
            <a:avLst/>
          </a:prstGeom>
          <a:blipFill>
            <a:blip r:embed="rId7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5" name="object 545"/>
          <p:cNvSpPr/>
          <p:nvPr/>
        </p:nvSpPr>
        <p:spPr>
          <a:xfrm>
            <a:off x="3195827" y="5730494"/>
            <a:ext cx="555142" cy="169163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6" name="object 546"/>
          <p:cNvSpPr/>
          <p:nvPr/>
        </p:nvSpPr>
        <p:spPr>
          <a:xfrm>
            <a:off x="3648709" y="5730494"/>
            <a:ext cx="554736" cy="169163"/>
          </a:xfrm>
          <a:prstGeom prst="rect">
            <a:avLst/>
          </a:prstGeom>
          <a:blipFill>
            <a:blip r:embed="rId7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7" name="object 547"/>
          <p:cNvSpPr/>
          <p:nvPr/>
        </p:nvSpPr>
        <p:spPr>
          <a:xfrm>
            <a:off x="4101338" y="5730494"/>
            <a:ext cx="416051" cy="169163"/>
          </a:xfrm>
          <a:prstGeom prst="rect">
            <a:avLst/>
          </a:prstGeom>
          <a:blipFill>
            <a:blip r:embed="rId7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8" name="object 548"/>
          <p:cNvSpPr/>
          <p:nvPr/>
        </p:nvSpPr>
        <p:spPr>
          <a:xfrm>
            <a:off x="4415282" y="5730494"/>
            <a:ext cx="832103" cy="169163"/>
          </a:xfrm>
          <a:prstGeom prst="rect">
            <a:avLst/>
          </a:prstGeom>
          <a:blipFill>
            <a:blip r:embed="rId7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9" name="object 549"/>
          <p:cNvSpPr/>
          <p:nvPr/>
        </p:nvSpPr>
        <p:spPr>
          <a:xfrm>
            <a:off x="2372867" y="6004814"/>
            <a:ext cx="416051" cy="169163"/>
          </a:xfrm>
          <a:prstGeom prst="rect">
            <a:avLst/>
          </a:prstGeom>
          <a:blipFill>
            <a:blip r:embed="rId7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0" name="object 550"/>
          <p:cNvSpPr/>
          <p:nvPr/>
        </p:nvSpPr>
        <p:spPr>
          <a:xfrm>
            <a:off x="2686811" y="6004814"/>
            <a:ext cx="416051" cy="169163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1" name="object 551"/>
          <p:cNvSpPr/>
          <p:nvPr/>
        </p:nvSpPr>
        <p:spPr>
          <a:xfrm>
            <a:off x="3000755" y="6004814"/>
            <a:ext cx="555142" cy="169163"/>
          </a:xfrm>
          <a:prstGeom prst="rect">
            <a:avLst/>
          </a:prstGeom>
          <a:blipFill>
            <a:blip r:embed="rId7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2" name="object 552"/>
          <p:cNvSpPr/>
          <p:nvPr/>
        </p:nvSpPr>
        <p:spPr>
          <a:xfrm>
            <a:off x="3453638" y="6004814"/>
            <a:ext cx="416051" cy="169163"/>
          </a:xfrm>
          <a:prstGeom prst="rect">
            <a:avLst/>
          </a:prstGeom>
          <a:blipFill>
            <a:blip r:embed="rId7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3" name="object 553"/>
          <p:cNvSpPr/>
          <p:nvPr/>
        </p:nvSpPr>
        <p:spPr>
          <a:xfrm>
            <a:off x="3769105" y="6004814"/>
            <a:ext cx="416051" cy="169163"/>
          </a:xfrm>
          <a:prstGeom prst="rect">
            <a:avLst/>
          </a:prstGeom>
          <a:blipFill>
            <a:blip r:embed="rId7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4" name="object 554"/>
          <p:cNvSpPr/>
          <p:nvPr/>
        </p:nvSpPr>
        <p:spPr>
          <a:xfrm>
            <a:off x="4083050" y="6004814"/>
            <a:ext cx="416051" cy="169163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5" name="object 555"/>
          <p:cNvSpPr/>
          <p:nvPr/>
        </p:nvSpPr>
        <p:spPr>
          <a:xfrm>
            <a:off x="4396994" y="6004814"/>
            <a:ext cx="416051" cy="16916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6" name="object 556"/>
          <p:cNvSpPr/>
          <p:nvPr/>
        </p:nvSpPr>
        <p:spPr>
          <a:xfrm>
            <a:off x="2372867" y="6279184"/>
            <a:ext cx="94487" cy="169164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7" name="object 557"/>
          <p:cNvSpPr/>
          <p:nvPr/>
        </p:nvSpPr>
        <p:spPr>
          <a:xfrm>
            <a:off x="2420111" y="6279184"/>
            <a:ext cx="554736" cy="169164"/>
          </a:xfrm>
          <a:prstGeom prst="rect">
            <a:avLst/>
          </a:prstGeom>
          <a:blipFill>
            <a:blip r:embed="rId7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8" name="object 558"/>
          <p:cNvSpPr/>
          <p:nvPr/>
        </p:nvSpPr>
        <p:spPr>
          <a:xfrm>
            <a:off x="2872739" y="6279184"/>
            <a:ext cx="971143" cy="169164"/>
          </a:xfrm>
          <a:prstGeom prst="rect">
            <a:avLst/>
          </a:prstGeom>
          <a:blipFill>
            <a:blip r:embed="rId8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9" name="object 559"/>
          <p:cNvSpPr/>
          <p:nvPr/>
        </p:nvSpPr>
        <p:spPr>
          <a:xfrm>
            <a:off x="3740150" y="6279184"/>
            <a:ext cx="416051" cy="169164"/>
          </a:xfrm>
          <a:prstGeom prst="rect">
            <a:avLst/>
          </a:prstGeom>
          <a:blipFill>
            <a:blip r:embed="rId8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0" name="object 560"/>
          <p:cNvSpPr/>
          <p:nvPr/>
        </p:nvSpPr>
        <p:spPr>
          <a:xfrm>
            <a:off x="4054094" y="6279184"/>
            <a:ext cx="416051" cy="169164"/>
          </a:xfrm>
          <a:prstGeom prst="rect">
            <a:avLst/>
          </a:prstGeom>
          <a:blipFill>
            <a:blip r:embed="rId8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1" name="object 561"/>
          <p:cNvSpPr/>
          <p:nvPr/>
        </p:nvSpPr>
        <p:spPr>
          <a:xfrm>
            <a:off x="4331461" y="6279184"/>
            <a:ext cx="94487" cy="169164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2" name="object 562"/>
          <p:cNvSpPr/>
          <p:nvPr/>
        </p:nvSpPr>
        <p:spPr>
          <a:xfrm>
            <a:off x="2429255" y="6553504"/>
            <a:ext cx="832104" cy="169163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3" name="object 563"/>
          <p:cNvSpPr/>
          <p:nvPr/>
        </p:nvSpPr>
        <p:spPr>
          <a:xfrm>
            <a:off x="3157727" y="6553504"/>
            <a:ext cx="555142" cy="169163"/>
          </a:xfrm>
          <a:prstGeom prst="rect">
            <a:avLst/>
          </a:prstGeom>
          <a:blipFill>
            <a:blip r:embed="rId8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4" name="object 564"/>
          <p:cNvSpPr/>
          <p:nvPr/>
        </p:nvSpPr>
        <p:spPr>
          <a:xfrm>
            <a:off x="3610609" y="6553504"/>
            <a:ext cx="277367" cy="169163"/>
          </a:xfrm>
          <a:prstGeom prst="rect">
            <a:avLst/>
          </a:prstGeom>
          <a:blipFill>
            <a:blip r:embed="rId8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5" name="object 565"/>
          <p:cNvSpPr/>
          <p:nvPr/>
        </p:nvSpPr>
        <p:spPr>
          <a:xfrm>
            <a:off x="3787394" y="6553504"/>
            <a:ext cx="416051" cy="169163"/>
          </a:xfrm>
          <a:prstGeom prst="rect">
            <a:avLst/>
          </a:prstGeom>
          <a:blipFill>
            <a:blip r:embed="rId8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6" name="object 566"/>
          <p:cNvSpPr/>
          <p:nvPr/>
        </p:nvSpPr>
        <p:spPr>
          <a:xfrm>
            <a:off x="4101338" y="6553504"/>
            <a:ext cx="416051" cy="16916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7" name="object 567"/>
          <p:cNvSpPr/>
          <p:nvPr/>
        </p:nvSpPr>
        <p:spPr>
          <a:xfrm>
            <a:off x="6697344" y="5593334"/>
            <a:ext cx="416051" cy="169163"/>
          </a:xfrm>
          <a:prstGeom prst="rect">
            <a:avLst/>
          </a:prstGeom>
          <a:blipFill>
            <a:blip r:embed="rId8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8" name="object 568"/>
          <p:cNvSpPr/>
          <p:nvPr/>
        </p:nvSpPr>
        <p:spPr>
          <a:xfrm>
            <a:off x="7011289" y="5593334"/>
            <a:ext cx="555142" cy="169163"/>
          </a:xfrm>
          <a:prstGeom prst="rect">
            <a:avLst/>
          </a:prstGeom>
          <a:blipFill>
            <a:blip r:embed="rId8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9" name="object 569"/>
          <p:cNvSpPr/>
          <p:nvPr/>
        </p:nvSpPr>
        <p:spPr>
          <a:xfrm>
            <a:off x="7464297" y="5593334"/>
            <a:ext cx="554735" cy="169163"/>
          </a:xfrm>
          <a:prstGeom prst="rect">
            <a:avLst/>
          </a:prstGeom>
          <a:blipFill>
            <a:blip r:embed="rId8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0" name="object 570"/>
          <p:cNvSpPr/>
          <p:nvPr/>
        </p:nvSpPr>
        <p:spPr>
          <a:xfrm>
            <a:off x="7916926" y="5593334"/>
            <a:ext cx="832103" cy="169163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1" name="object 571"/>
          <p:cNvSpPr/>
          <p:nvPr/>
        </p:nvSpPr>
        <p:spPr>
          <a:xfrm>
            <a:off x="8645397" y="5593334"/>
            <a:ext cx="416051" cy="169163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2" name="object 572"/>
          <p:cNvSpPr/>
          <p:nvPr/>
        </p:nvSpPr>
        <p:spPr>
          <a:xfrm>
            <a:off x="6697344" y="5867654"/>
            <a:ext cx="416051" cy="169164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3" name="object 573"/>
          <p:cNvSpPr/>
          <p:nvPr/>
        </p:nvSpPr>
        <p:spPr>
          <a:xfrm>
            <a:off x="7011289" y="5867654"/>
            <a:ext cx="555142" cy="169164"/>
          </a:xfrm>
          <a:prstGeom prst="rect">
            <a:avLst/>
          </a:prstGeom>
          <a:blipFill>
            <a:blip r:embed="rId7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4" name="object 574"/>
          <p:cNvSpPr/>
          <p:nvPr/>
        </p:nvSpPr>
        <p:spPr>
          <a:xfrm>
            <a:off x="7464297" y="5867654"/>
            <a:ext cx="554735" cy="169164"/>
          </a:xfrm>
          <a:prstGeom prst="rect">
            <a:avLst/>
          </a:prstGeom>
          <a:blipFill>
            <a:blip r:embed="rId8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5" name="object 575"/>
          <p:cNvSpPr/>
          <p:nvPr/>
        </p:nvSpPr>
        <p:spPr>
          <a:xfrm>
            <a:off x="7916926" y="5867654"/>
            <a:ext cx="416051" cy="169164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6" name="object 576"/>
          <p:cNvSpPr/>
          <p:nvPr/>
        </p:nvSpPr>
        <p:spPr>
          <a:xfrm>
            <a:off x="8230869" y="5867654"/>
            <a:ext cx="832103" cy="169164"/>
          </a:xfrm>
          <a:prstGeom prst="rect">
            <a:avLst/>
          </a:prstGeom>
          <a:blipFill>
            <a:blip r:embed="rId8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7" name="object 577"/>
          <p:cNvSpPr/>
          <p:nvPr/>
        </p:nvSpPr>
        <p:spPr>
          <a:xfrm>
            <a:off x="8959342" y="5867654"/>
            <a:ext cx="693801" cy="169164"/>
          </a:xfrm>
          <a:prstGeom prst="rect">
            <a:avLst/>
          </a:prstGeom>
          <a:blipFill>
            <a:blip r:embed="rId9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8" name="object 578"/>
          <p:cNvSpPr/>
          <p:nvPr/>
        </p:nvSpPr>
        <p:spPr>
          <a:xfrm>
            <a:off x="9550907" y="5867654"/>
            <a:ext cx="416051" cy="16916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9" name="object 579"/>
          <p:cNvSpPr/>
          <p:nvPr/>
        </p:nvSpPr>
        <p:spPr>
          <a:xfrm>
            <a:off x="6697344" y="6142025"/>
            <a:ext cx="94488" cy="169163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0" name="object 580"/>
          <p:cNvSpPr/>
          <p:nvPr/>
        </p:nvSpPr>
        <p:spPr>
          <a:xfrm>
            <a:off x="6744589" y="6142025"/>
            <a:ext cx="555142" cy="169163"/>
          </a:xfrm>
          <a:prstGeom prst="rect">
            <a:avLst/>
          </a:prstGeom>
          <a:blipFill>
            <a:blip r:embed="rId7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1" name="object 581"/>
          <p:cNvSpPr/>
          <p:nvPr/>
        </p:nvSpPr>
        <p:spPr>
          <a:xfrm>
            <a:off x="7197597" y="6142025"/>
            <a:ext cx="970788" cy="169163"/>
          </a:xfrm>
          <a:prstGeom prst="rect">
            <a:avLst/>
          </a:prstGeom>
          <a:blipFill>
            <a:blip r:embed="rId8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2" name="object 582"/>
          <p:cNvSpPr/>
          <p:nvPr/>
        </p:nvSpPr>
        <p:spPr>
          <a:xfrm>
            <a:off x="8064754" y="6142025"/>
            <a:ext cx="416051" cy="169163"/>
          </a:xfrm>
          <a:prstGeom prst="rect">
            <a:avLst/>
          </a:prstGeom>
          <a:blipFill>
            <a:blip r:embed="rId9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3" name="object 583"/>
          <p:cNvSpPr/>
          <p:nvPr/>
        </p:nvSpPr>
        <p:spPr>
          <a:xfrm>
            <a:off x="8378697" y="6142025"/>
            <a:ext cx="416051" cy="169163"/>
          </a:xfrm>
          <a:prstGeom prst="rect">
            <a:avLst/>
          </a:prstGeom>
          <a:blipFill>
            <a:blip r:embed="rId9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4" name="object 584"/>
          <p:cNvSpPr/>
          <p:nvPr/>
        </p:nvSpPr>
        <p:spPr>
          <a:xfrm>
            <a:off x="8656066" y="6142025"/>
            <a:ext cx="94488" cy="169163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5" name="object 585"/>
          <p:cNvSpPr/>
          <p:nvPr/>
        </p:nvSpPr>
        <p:spPr>
          <a:xfrm>
            <a:off x="6697344" y="6416344"/>
            <a:ext cx="554735" cy="169163"/>
          </a:xfrm>
          <a:prstGeom prst="rect">
            <a:avLst/>
          </a:prstGeom>
          <a:blipFill>
            <a:blip r:embed="rId9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6" name="object 586"/>
          <p:cNvSpPr/>
          <p:nvPr/>
        </p:nvSpPr>
        <p:spPr>
          <a:xfrm>
            <a:off x="7150354" y="6416344"/>
            <a:ext cx="416051" cy="169163"/>
          </a:xfrm>
          <a:prstGeom prst="rect">
            <a:avLst/>
          </a:prstGeom>
          <a:blipFill>
            <a:blip r:embed="rId9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7" name="object 587"/>
          <p:cNvSpPr/>
          <p:nvPr/>
        </p:nvSpPr>
        <p:spPr>
          <a:xfrm>
            <a:off x="7464297" y="6416344"/>
            <a:ext cx="416051" cy="169163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8" name="object 588"/>
          <p:cNvSpPr/>
          <p:nvPr/>
        </p:nvSpPr>
        <p:spPr>
          <a:xfrm>
            <a:off x="7778242" y="6416344"/>
            <a:ext cx="277368" cy="169163"/>
          </a:xfrm>
          <a:prstGeom prst="rect">
            <a:avLst/>
          </a:prstGeom>
          <a:blipFill>
            <a:blip r:embed="rId8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9" name="object 589"/>
          <p:cNvSpPr/>
          <p:nvPr/>
        </p:nvSpPr>
        <p:spPr>
          <a:xfrm>
            <a:off x="7955026" y="6416344"/>
            <a:ext cx="416051" cy="169163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590" name="object 59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5040183"/>
              </p:ext>
            </p:extLst>
          </p:nvPr>
        </p:nvGraphicFramePr>
        <p:xfrm>
          <a:off x="344906" y="1816862"/>
          <a:ext cx="10003155" cy="51724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37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341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313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655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E8641A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E8641A"/>
                      </a:solidFill>
                      <a:prstDash val="solid"/>
                    </a:lnL>
                    <a:lnR w="28575">
                      <a:solidFill>
                        <a:srgbClr val="E8641A"/>
                      </a:solidFill>
                      <a:prstDash val="solid"/>
                    </a:lnR>
                    <a:lnT w="28575">
                      <a:solidFill>
                        <a:srgbClr val="E8641A"/>
                      </a:solidFill>
                      <a:prstDash val="solid"/>
                    </a:lnT>
                    <a:lnB w="19050">
                      <a:solidFill>
                        <a:srgbClr val="DBDB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E8641A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4168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E8641A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476250">
                        <a:lnSpc>
                          <a:spcPct val="100000"/>
                        </a:lnSpc>
                        <a:spcBef>
                          <a:spcPts val="955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•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47625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•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47625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•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47625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•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E8641A"/>
                      </a:solidFill>
                      <a:prstDash val="solid"/>
                    </a:lnL>
                    <a:lnR w="28575">
                      <a:solidFill>
                        <a:srgbClr val="E8641A"/>
                      </a:solidFill>
                      <a:prstDash val="solid"/>
                    </a:lnR>
                    <a:lnT w="19050">
                      <a:solidFill>
                        <a:srgbClr val="DBDBD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510540">
                        <a:lnSpc>
                          <a:spcPct val="100000"/>
                        </a:lnSpc>
                        <a:spcBef>
                          <a:spcPts val="955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•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51054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•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51054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•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51054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•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E8641A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5233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E8641A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4762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•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47625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•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47625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•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lnL w="28575">
                      <a:solidFill>
                        <a:srgbClr val="E8641A"/>
                      </a:solidFill>
                      <a:prstDash val="solid"/>
                    </a:lnL>
                    <a:lnR w="28575">
                      <a:solidFill>
                        <a:srgbClr val="E8641A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5105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•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51054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•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lnL w="28575">
                      <a:solidFill>
                        <a:srgbClr val="E8641A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1293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E8641A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4762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•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47625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•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L="476250">
                        <a:lnSpc>
                          <a:spcPct val="10000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•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E8641A"/>
                      </a:solidFill>
                      <a:prstDash val="solid"/>
                    </a:lnL>
                    <a:lnR w="28575">
                      <a:solidFill>
                        <a:srgbClr val="E8641A"/>
                      </a:solidFill>
                      <a:prstDash val="solid"/>
                    </a:lnR>
                    <a:lnB w="28575">
                      <a:solidFill>
                        <a:srgbClr val="E8641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  <a:p>
                      <a:pPr marL="510540"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•</a:t>
                      </a:r>
                    </a:p>
                    <a:p>
                      <a:pPr marL="51054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•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510540">
                        <a:lnSpc>
                          <a:spcPct val="10000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•</a:t>
                      </a:r>
                    </a:p>
                  </a:txBody>
                  <a:tcPr marL="0" marR="0" marT="0" marB="0">
                    <a:lnL w="28575">
                      <a:solidFill>
                        <a:srgbClr val="E8641A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91" name="object 591"/>
          <p:cNvSpPr/>
          <p:nvPr/>
        </p:nvSpPr>
        <p:spPr>
          <a:xfrm>
            <a:off x="8268969" y="6416344"/>
            <a:ext cx="416051" cy="169163"/>
          </a:xfrm>
          <a:prstGeom prst="rect">
            <a:avLst/>
          </a:prstGeom>
          <a:blipFill>
            <a:blip r:embed="rId8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2" name="object 592"/>
          <p:cNvSpPr/>
          <p:nvPr/>
        </p:nvSpPr>
        <p:spPr>
          <a:xfrm>
            <a:off x="269747" y="856488"/>
            <a:ext cx="1757680" cy="180340"/>
          </a:xfrm>
          <a:custGeom>
            <a:avLst/>
            <a:gdLst/>
            <a:ahLst/>
            <a:cxnLst/>
            <a:rect l="l" t="t" r="r" b="b"/>
            <a:pathLst>
              <a:path w="1757680" h="180340">
                <a:moveTo>
                  <a:pt x="1757172" y="0"/>
                </a:moveTo>
                <a:lnTo>
                  <a:pt x="0" y="0"/>
                </a:lnTo>
                <a:lnTo>
                  <a:pt x="0" y="179831"/>
                </a:lnTo>
                <a:lnTo>
                  <a:pt x="1757172" y="179831"/>
                </a:lnTo>
                <a:lnTo>
                  <a:pt x="175717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3" name="object 593"/>
          <p:cNvSpPr txBox="1">
            <a:spLocks noGrp="1"/>
          </p:cNvSpPr>
          <p:nvPr>
            <p:ph type="title"/>
          </p:nvPr>
        </p:nvSpPr>
        <p:spPr>
          <a:xfrm>
            <a:off x="410972" y="685291"/>
            <a:ext cx="152082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제 품 장</a:t>
            </a:r>
            <a:r>
              <a:rPr spc="575" dirty="0"/>
              <a:t> </a:t>
            </a:r>
            <a:r>
              <a:rPr spc="-5" dirty="0"/>
              <a:t>점</a:t>
            </a:r>
          </a:p>
        </p:txBody>
      </p:sp>
      <p:sp>
        <p:nvSpPr>
          <p:cNvPr id="594" name="object 594"/>
          <p:cNvSpPr txBox="1"/>
          <p:nvPr/>
        </p:nvSpPr>
        <p:spPr>
          <a:xfrm>
            <a:off x="410972" y="266191"/>
            <a:ext cx="42481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145" dirty="0">
                <a:latin typeface="맑은 고딕"/>
                <a:cs typeface="맑은 고딕"/>
              </a:rPr>
              <a:t>02</a:t>
            </a:r>
            <a:r>
              <a:rPr sz="2200" b="1" spc="-475" dirty="0">
                <a:latin typeface="맑은 고딕"/>
                <a:cs typeface="맑은 고딕"/>
              </a:rPr>
              <a:t> </a:t>
            </a:r>
            <a:endParaRPr sz="2200">
              <a:latin typeface="맑은 고딕"/>
              <a:cs typeface="맑은 고딕"/>
            </a:endParaRPr>
          </a:p>
        </p:txBody>
      </p:sp>
      <p:sp>
        <p:nvSpPr>
          <p:cNvPr id="595" name="object 595"/>
          <p:cNvSpPr txBox="1"/>
          <p:nvPr/>
        </p:nvSpPr>
        <p:spPr>
          <a:xfrm>
            <a:off x="348792" y="1274775"/>
            <a:ext cx="259524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42745" algn="l"/>
              </a:tabLst>
            </a:pPr>
            <a:r>
              <a:rPr sz="1800" b="1" dirty="0" err="1">
                <a:solidFill>
                  <a:srgbClr val="E8641A"/>
                </a:solidFill>
                <a:latin typeface="맑은 고딕"/>
                <a:cs typeface="맑은 고딕"/>
              </a:rPr>
              <a:t>타사대비</a:t>
            </a:r>
            <a:r>
              <a:rPr lang="en-US" sz="1800" b="1" dirty="0">
                <a:solidFill>
                  <a:srgbClr val="E8641A"/>
                </a:solidFill>
                <a:latin typeface="맑은 고딕"/>
                <a:cs typeface="맑은 고딕"/>
              </a:rPr>
              <a:t> </a:t>
            </a:r>
            <a:r>
              <a:rPr sz="1800" b="1" dirty="0" err="1">
                <a:solidFill>
                  <a:srgbClr val="E8641A"/>
                </a:solidFill>
                <a:latin typeface="맑은 고딕"/>
                <a:cs typeface="맑은 고딕"/>
              </a:rPr>
              <a:t>특장점</a:t>
            </a:r>
            <a:endParaRPr sz="1800" dirty="0">
              <a:latin typeface="맑은 고딕"/>
              <a:cs typeface="맑은 고딕"/>
            </a:endParaRPr>
          </a:p>
        </p:txBody>
      </p:sp>
      <p:sp>
        <p:nvSpPr>
          <p:cNvPr id="596" name="직사각형 595">
            <a:extLst>
              <a:ext uri="{FF2B5EF4-FFF2-40B4-BE49-F238E27FC236}">
                <a16:creationId xmlns:a16="http://schemas.microsoft.com/office/drawing/2014/main" id="{64974D04-FD2B-827B-66B2-D7A1523BA7B3}"/>
              </a:ext>
            </a:extLst>
          </p:cNvPr>
          <p:cNvSpPr/>
          <p:nvPr/>
        </p:nvSpPr>
        <p:spPr>
          <a:xfrm>
            <a:off x="3328788" y="1948108"/>
            <a:ext cx="1202062" cy="341018"/>
          </a:xfrm>
          <a:prstGeom prst="rect">
            <a:avLst/>
          </a:prstGeom>
          <a:solidFill>
            <a:srgbClr val="E3D5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7" name="TextBox 596">
            <a:extLst>
              <a:ext uri="{FF2B5EF4-FFF2-40B4-BE49-F238E27FC236}">
                <a16:creationId xmlns:a16="http://schemas.microsoft.com/office/drawing/2014/main" id="{B24C857B-3E7F-E02E-FE3F-DB029302B704}"/>
              </a:ext>
            </a:extLst>
          </p:cNvPr>
          <p:cNvSpPr txBox="1"/>
          <p:nvPr/>
        </p:nvSpPr>
        <p:spPr>
          <a:xfrm>
            <a:off x="3199572" y="1961493"/>
            <a:ext cx="1265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 err="1">
                <a:solidFill>
                  <a:srgbClr val="644D45"/>
                </a:solidFill>
              </a:rPr>
              <a:t>스터디큐브</a:t>
            </a:r>
            <a:endParaRPr lang="ko-KR" altLang="en-US" sz="1600" b="1" dirty="0">
              <a:solidFill>
                <a:srgbClr val="644D45"/>
              </a:solidFill>
            </a:endParaRPr>
          </a:p>
        </p:txBody>
      </p:sp>
      <p:pic>
        <p:nvPicPr>
          <p:cNvPr id="598" name="그림 597" descr="그래픽, 그래픽 디자인, 상징, 로고이(가) 표시된 사진&#10;&#10;자동 생성된 설명">
            <a:extLst>
              <a:ext uri="{FF2B5EF4-FFF2-40B4-BE49-F238E27FC236}">
                <a16:creationId xmlns:a16="http://schemas.microsoft.com/office/drawing/2014/main" id="{B73756DA-C77F-7B39-D3BC-AC9384E483ED}"/>
              </a:ext>
            </a:extLst>
          </p:cNvPr>
          <p:cNvPicPr>
            <a:picLocks noChangeAspect="1"/>
          </p:cNvPicPr>
          <p:nvPr/>
        </p:nvPicPr>
        <p:blipFill>
          <a:blip r:embed="rId9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623" y="324000"/>
            <a:ext cx="1232305" cy="24506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9747" y="856488"/>
            <a:ext cx="1757680" cy="180340"/>
          </a:xfrm>
          <a:custGeom>
            <a:avLst/>
            <a:gdLst/>
            <a:ahLst/>
            <a:cxnLst/>
            <a:rect l="l" t="t" r="r" b="b"/>
            <a:pathLst>
              <a:path w="1757680" h="180340">
                <a:moveTo>
                  <a:pt x="1757172" y="0"/>
                </a:moveTo>
                <a:lnTo>
                  <a:pt x="0" y="0"/>
                </a:lnTo>
                <a:lnTo>
                  <a:pt x="0" y="179831"/>
                </a:lnTo>
                <a:lnTo>
                  <a:pt x="1757172" y="179831"/>
                </a:lnTo>
                <a:lnTo>
                  <a:pt x="175717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0972" y="685291"/>
            <a:ext cx="152082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제 품 소</a:t>
            </a:r>
            <a:r>
              <a:rPr spc="575" dirty="0"/>
              <a:t> </a:t>
            </a:r>
            <a:r>
              <a:rPr spc="-5" dirty="0"/>
              <a:t>개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10972" y="266191"/>
            <a:ext cx="42481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145" dirty="0">
                <a:latin typeface="맑은 고딕"/>
                <a:cs typeface="맑은 고딕"/>
              </a:rPr>
              <a:t>03</a:t>
            </a:r>
            <a:r>
              <a:rPr sz="2200" b="1" spc="-475" dirty="0">
                <a:latin typeface="맑은 고딕"/>
                <a:cs typeface="맑은 고딕"/>
              </a:rPr>
              <a:t> </a:t>
            </a:r>
            <a:endParaRPr sz="2200">
              <a:latin typeface="맑은 고딕"/>
              <a:cs typeface="맑은 고딕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48792" y="1274775"/>
            <a:ext cx="6533721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ko-KR" altLang="en-US" b="1" spc="-5" dirty="0" err="1">
                <a:solidFill>
                  <a:srgbClr val="E8641A"/>
                </a:solidFill>
                <a:latin typeface="+mn-ea"/>
                <a:cs typeface="맑은 고딕"/>
              </a:rPr>
              <a:t>스터디큐브</a:t>
            </a:r>
            <a:r>
              <a:rPr sz="1800" b="1" spc="-5" dirty="0">
                <a:solidFill>
                  <a:srgbClr val="E8641A"/>
                </a:solidFill>
                <a:latin typeface="+mn-ea"/>
                <a:cs typeface="맑은 고딕"/>
              </a:rPr>
              <a:t>의 우수한 기술력과 품질로 전문적인 </a:t>
            </a:r>
            <a:r>
              <a:rPr sz="1800" b="1" dirty="0">
                <a:solidFill>
                  <a:srgbClr val="E8641A"/>
                </a:solidFill>
                <a:latin typeface="+mn-ea"/>
                <a:cs typeface="맑은 고딕"/>
              </a:rPr>
              <a:t>서비스를</a:t>
            </a:r>
            <a:r>
              <a:rPr sz="1800" b="1" spc="10" dirty="0">
                <a:solidFill>
                  <a:srgbClr val="E8641A"/>
                </a:solidFill>
                <a:latin typeface="+mn-ea"/>
                <a:cs typeface="맑은 고딕"/>
              </a:rPr>
              <a:t> </a:t>
            </a:r>
            <a:r>
              <a:rPr sz="1800" b="1" spc="-5" dirty="0">
                <a:solidFill>
                  <a:srgbClr val="E8641A"/>
                </a:solidFill>
                <a:latin typeface="+mn-ea"/>
                <a:cs typeface="맑은 고딕"/>
              </a:rPr>
              <a:t>제공</a:t>
            </a:r>
            <a:endParaRPr sz="1800" dirty="0">
              <a:latin typeface="+mn-ea"/>
              <a:cs typeface="맑은 고딕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81609" y="1686814"/>
            <a:ext cx="969263" cy="1965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35049" y="1686814"/>
            <a:ext cx="646176" cy="1965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65426" y="1686814"/>
            <a:ext cx="646582" cy="19659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296032" y="1686814"/>
            <a:ext cx="646176" cy="19659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826385" y="1686814"/>
            <a:ext cx="807720" cy="19659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518280" y="1686814"/>
            <a:ext cx="646176" cy="19659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048633" y="1686814"/>
            <a:ext cx="485089" cy="19659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417821" y="1686814"/>
            <a:ext cx="646176" cy="19659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948173" y="1686814"/>
            <a:ext cx="484631" cy="19659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316982" y="1686814"/>
            <a:ext cx="320039" cy="19659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530341" y="1686814"/>
            <a:ext cx="484632" cy="19659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897626" y="1686814"/>
            <a:ext cx="807720" cy="19659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589776" y="1686814"/>
            <a:ext cx="807720" cy="19659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281671" y="1686814"/>
            <a:ext cx="969264" cy="19659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089392" y="1686814"/>
            <a:ext cx="88392" cy="19659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211069" y="6254800"/>
            <a:ext cx="868680" cy="21031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465173" y="6678472"/>
            <a:ext cx="832104" cy="16916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205093" y="6678472"/>
            <a:ext cx="416052" cy="16916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507233" y="6678472"/>
            <a:ext cx="693420" cy="16916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119373" y="6678472"/>
            <a:ext cx="274320" cy="169164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297681" y="6678472"/>
            <a:ext cx="416051" cy="169164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789555" y="6861353"/>
            <a:ext cx="416509" cy="169164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103880" y="6861353"/>
            <a:ext cx="416051" cy="16916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419349" y="6861353"/>
            <a:ext cx="277368" cy="16916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594608" y="6861353"/>
            <a:ext cx="416052" cy="169164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908552" y="6861353"/>
            <a:ext cx="416051" cy="169164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557260" y="6247790"/>
            <a:ext cx="694944" cy="21031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8124188" y="6247790"/>
            <a:ext cx="695350" cy="210312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719317" y="6678472"/>
            <a:ext cx="832104" cy="16916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447790" y="6678472"/>
            <a:ext cx="416052" cy="16916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6761988" y="6678472"/>
            <a:ext cx="832103" cy="169164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7491983" y="6678472"/>
            <a:ext cx="554735" cy="169164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7943088" y="6678472"/>
            <a:ext cx="693420" cy="169164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8534400" y="6678472"/>
            <a:ext cx="554735" cy="169164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8987281" y="6678472"/>
            <a:ext cx="693420" cy="169164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6388353" y="6861353"/>
            <a:ext cx="416051" cy="169164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6702552" y="6861353"/>
            <a:ext cx="554735" cy="169164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7155180" y="6861353"/>
            <a:ext cx="416051" cy="169164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7469123" y="6861353"/>
            <a:ext cx="416051" cy="169164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7784592" y="6861353"/>
            <a:ext cx="274320" cy="169164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7967471" y="6861353"/>
            <a:ext cx="416051" cy="169164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282940" y="6861353"/>
            <a:ext cx="416051" cy="16916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8596883" y="6861353"/>
            <a:ext cx="416051" cy="169164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F33EE33-8F05-2EC1-1305-38503B8E4538}"/>
              </a:ext>
            </a:extLst>
          </p:cNvPr>
          <p:cNvSpPr txBox="1"/>
          <p:nvPr/>
        </p:nvSpPr>
        <p:spPr>
          <a:xfrm>
            <a:off x="2674144" y="3596759"/>
            <a:ext cx="53482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ko-KR" altLang="en-US" dirty="0"/>
          </a:p>
        </p:txBody>
      </p:sp>
      <p:pic>
        <p:nvPicPr>
          <p:cNvPr id="64" name="그림 63" descr="휴대 전화, 정보기기, 통신 장치, 휴대용 통신 장치이(가) 표시된 사진&#10;&#10;자동 생성된 설명">
            <a:extLst>
              <a:ext uri="{FF2B5EF4-FFF2-40B4-BE49-F238E27FC236}">
                <a16:creationId xmlns:a16="http://schemas.microsoft.com/office/drawing/2014/main" id="{72BC30B4-B78F-6B5B-A048-F815423AA2EC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353" y="2784309"/>
            <a:ext cx="1824681" cy="3401567"/>
          </a:xfrm>
          <a:prstGeom prst="rect">
            <a:avLst/>
          </a:prstGeom>
        </p:spPr>
      </p:pic>
      <p:pic>
        <p:nvPicPr>
          <p:cNvPr id="66" name="그림 65" descr="선반, 직사각형, 사각형, 실내이(가) 표시된 사진&#10;&#10;자동 생성된 설명">
            <a:extLst>
              <a:ext uri="{FF2B5EF4-FFF2-40B4-BE49-F238E27FC236}">
                <a16:creationId xmlns:a16="http://schemas.microsoft.com/office/drawing/2014/main" id="{F6F0EF72-946F-97C4-9AC6-509D365EF049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289" y="3267676"/>
            <a:ext cx="2681604" cy="2434831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AE9C76E0-A09A-2D28-6713-C2EDF48A55BB}"/>
              </a:ext>
            </a:extLst>
          </p:cNvPr>
          <p:cNvSpPr txBox="1"/>
          <p:nvPr/>
        </p:nvSpPr>
        <p:spPr>
          <a:xfrm>
            <a:off x="6488935" y="6197367"/>
            <a:ext cx="139623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500" b="1" dirty="0" err="1"/>
              <a:t>스터디큐브</a:t>
            </a:r>
            <a:endParaRPr lang="ko-KR" altLang="en-US" sz="1500" b="1" dirty="0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20E57F56-EB26-E344-3F5F-44F8570075FF}"/>
              </a:ext>
            </a:extLst>
          </p:cNvPr>
          <p:cNvSpPr/>
          <p:nvPr/>
        </p:nvSpPr>
        <p:spPr>
          <a:xfrm>
            <a:off x="9253728" y="266191"/>
            <a:ext cx="1344295" cy="2678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3" name="그림 22" descr="전자 기기, 멀티미디어, 휴대 전화, 정보기기이(가) 표시된 사진&#10;&#10;자동 생성된 설명">
            <a:extLst>
              <a:ext uri="{FF2B5EF4-FFF2-40B4-BE49-F238E27FC236}">
                <a16:creationId xmlns:a16="http://schemas.microsoft.com/office/drawing/2014/main" id="{401E8FE4-379D-48C1-E80B-CBDCCBF02B02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100" y="2066410"/>
            <a:ext cx="1414340" cy="3911732"/>
          </a:xfrm>
          <a:prstGeom prst="rect">
            <a:avLst/>
          </a:prstGeom>
        </p:spPr>
      </p:pic>
      <p:pic>
        <p:nvPicPr>
          <p:cNvPr id="24" name="그림 23" descr="그래픽, 그래픽 디자인, 상징, 로고이(가) 표시된 사진&#10;&#10;자동 생성된 설명">
            <a:extLst>
              <a:ext uri="{FF2B5EF4-FFF2-40B4-BE49-F238E27FC236}">
                <a16:creationId xmlns:a16="http://schemas.microsoft.com/office/drawing/2014/main" id="{C37F4054-2501-CA7F-94FB-AC3CE660A766}"/>
              </a:ext>
            </a:extLst>
          </p:cNvPr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623" y="324000"/>
            <a:ext cx="1232305" cy="24506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그림 111" descr="휴대 전화, 정보기기, 통신 장치, 휴대용 통신 장치이(가) 표시된 사진&#10;&#10;자동 생성된 설명">
            <a:extLst>
              <a:ext uri="{FF2B5EF4-FFF2-40B4-BE49-F238E27FC236}">
                <a16:creationId xmlns:a16="http://schemas.microsoft.com/office/drawing/2014/main" id="{DF6C7214-F034-2EA8-52E8-22283983BE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792" y="2007606"/>
            <a:ext cx="2324735" cy="4333767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2872739" y="2776728"/>
            <a:ext cx="2266315" cy="9525"/>
          </a:xfrm>
          <a:custGeom>
            <a:avLst/>
            <a:gdLst/>
            <a:ahLst/>
            <a:cxnLst/>
            <a:rect l="l" t="t" r="r" b="b"/>
            <a:pathLst>
              <a:path w="2266315" h="9525">
                <a:moveTo>
                  <a:pt x="2266061" y="9525"/>
                </a:moveTo>
                <a:lnTo>
                  <a:pt x="0" y="0"/>
                </a:lnTo>
              </a:path>
            </a:pathLst>
          </a:custGeom>
          <a:ln w="6350">
            <a:solidFill>
              <a:srgbClr val="E864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939286" y="4248451"/>
            <a:ext cx="2190880" cy="1253246"/>
          </a:xfrm>
          <a:custGeom>
            <a:avLst/>
            <a:gdLst/>
            <a:ahLst/>
            <a:cxnLst/>
            <a:rect l="l" t="t" r="r" b="b"/>
            <a:pathLst>
              <a:path w="2324735" h="460375">
                <a:moveTo>
                  <a:pt x="2324481" y="0"/>
                </a:moveTo>
                <a:lnTo>
                  <a:pt x="1162304" y="0"/>
                </a:lnTo>
                <a:lnTo>
                  <a:pt x="1162304" y="460248"/>
                </a:lnTo>
                <a:lnTo>
                  <a:pt x="0" y="460248"/>
                </a:lnTo>
              </a:path>
            </a:pathLst>
          </a:custGeom>
          <a:ln w="6350">
            <a:solidFill>
              <a:srgbClr val="E864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701889" y="5039435"/>
            <a:ext cx="2428276" cy="647700"/>
          </a:xfrm>
          <a:custGeom>
            <a:avLst/>
            <a:gdLst/>
            <a:ahLst/>
            <a:cxnLst/>
            <a:rect l="l" t="t" r="r" b="b"/>
            <a:pathLst>
              <a:path w="2896870" h="647700">
                <a:moveTo>
                  <a:pt x="2896869" y="647446"/>
                </a:moveTo>
                <a:lnTo>
                  <a:pt x="0" y="647446"/>
                </a:lnTo>
                <a:lnTo>
                  <a:pt x="0" y="0"/>
                </a:lnTo>
              </a:path>
            </a:pathLst>
          </a:custGeom>
          <a:ln w="6350">
            <a:solidFill>
              <a:srgbClr val="E864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094381" y="5021429"/>
            <a:ext cx="3043909" cy="1600835"/>
          </a:xfrm>
          <a:custGeom>
            <a:avLst/>
            <a:gdLst/>
            <a:ahLst/>
            <a:cxnLst/>
            <a:rect l="l" t="t" r="r" b="b"/>
            <a:pathLst>
              <a:path w="2385060" h="1600834">
                <a:moveTo>
                  <a:pt x="2384805" y="1600631"/>
                </a:moveTo>
                <a:lnTo>
                  <a:pt x="0" y="1600631"/>
                </a:lnTo>
                <a:lnTo>
                  <a:pt x="0" y="0"/>
                </a:lnTo>
              </a:path>
            </a:pathLst>
          </a:custGeom>
          <a:ln w="6350">
            <a:solidFill>
              <a:srgbClr val="E864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69747" y="856488"/>
            <a:ext cx="1757680" cy="180340"/>
          </a:xfrm>
          <a:custGeom>
            <a:avLst/>
            <a:gdLst/>
            <a:ahLst/>
            <a:cxnLst/>
            <a:rect l="l" t="t" r="r" b="b"/>
            <a:pathLst>
              <a:path w="1757680" h="180340">
                <a:moveTo>
                  <a:pt x="1757172" y="0"/>
                </a:moveTo>
                <a:lnTo>
                  <a:pt x="0" y="0"/>
                </a:lnTo>
                <a:lnTo>
                  <a:pt x="0" y="179831"/>
                </a:lnTo>
                <a:lnTo>
                  <a:pt x="1757172" y="179831"/>
                </a:lnTo>
                <a:lnTo>
                  <a:pt x="175717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410972" y="685291"/>
            <a:ext cx="152082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제 품 소</a:t>
            </a:r>
            <a:r>
              <a:rPr spc="575" dirty="0"/>
              <a:t> </a:t>
            </a:r>
            <a:r>
              <a:rPr spc="-5" dirty="0"/>
              <a:t>개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410972" y="266191"/>
            <a:ext cx="42481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145" dirty="0">
                <a:latin typeface="맑은 고딕"/>
                <a:cs typeface="맑은 고딕"/>
              </a:rPr>
              <a:t>03</a:t>
            </a:r>
            <a:r>
              <a:rPr sz="2200" b="1" spc="-475" dirty="0">
                <a:latin typeface="맑은 고딕"/>
                <a:cs typeface="맑은 고딕"/>
              </a:rPr>
              <a:t> </a:t>
            </a:r>
            <a:endParaRPr sz="2200">
              <a:latin typeface="맑은 고딕"/>
              <a:cs typeface="맑은 고딕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48792" y="1274775"/>
            <a:ext cx="27406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 err="1">
                <a:solidFill>
                  <a:srgbClr val="E8641A"/>
                </a:solidFill>
                <a:latin typeface="맑은 고딕"/>
                <a:cs typeface="맑은 고딕"/>
              </a:rPr>
              <a:t>키오스크</a:t>
            </a:r>
            <a:r>
              <a:rPr sz="1800" b="1" spc="350" dirty="0">
                <a:solidFill>
                  <a:srgbClr val="E8641A"/>
                </a:solidFill>
                <a:latin typeface="맑은 고딕"/>
                <a:cs typeface="맑은 고딕"/>
              </a:rPr>
              <a:t> </a:t>
            </a:r>
            <a:r>
              <a:rPr sz="1800" b="1" dirty="0" err="1">
                <a:solidFill>
                  <a:srgbClr val="E8641A"/>
                </a:solidFill>
                <a:latin typeface="맑은 고딕"/>
                <a:cs typeface="맑은 고딕"/>
              </a:rPr>
              <a:t>주요기능</a:t>
            </a:r>
            <a:endParaRPr sz="1800" dirty="0">
              <a:latin typeface="맑은 고딕"/>
              <a:cs typeface="맑은 고딕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665596" y="2677414"/>
            <a:ext cx="489661" cy="2103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030214" y="2677414"/>
            <a:ext cx="652271" cy="2103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976618" y="2681986"/>
            <a:ext cx="693420" cy="1691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566406" y="2681986"/>
            <a:ext cx="693420" cy="1691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157971" y="2681986"/>
            <a:ext cx="554735" cy="1691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610600" y="2681986"/>
            <a:ext cx="416051" cy="1691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8924543" y="2681986"/>
            <a:ext cx="416051" cy="16916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9238488" y="2681986"/>
            <a:ext cx="416051" cy="16916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976618" y="2864866"/>
            <a:ext cx="832103" cy="16916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705090" y="2864866"/>
            <a:ext cx="416051" cy="16916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019033" y="2864866"/>
            <a:ext cx="693801" cy="169163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8610600" y="2864866"/>
            <a:ext cx="94488" cy="169163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657843" y="2864866"/>
            <a:ext cx="693420" cy="169163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9249156" y="2864866"/>
            <a:ext cx="416051" cy="16916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9563100" y="2864866"/>
            <a:ext cx="416051" cy="16916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9840468" y="2864866"/>
            <a:ext cx="94488" cy="169163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346517" y="4143295"/>
            <a:ext cx="815721" cy="21031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6976618" y="4148249"/>
            <a:ext cx="693420" cy="169163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7531354" y="4148249"/>
            <a:ext cx="731520" cy="169163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8124443" y="4148249"/>
            <a:ext cx="729615" cy="169163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2" name="object 52"/>
          <p:cNvSpPr/>
          <p:nvPr/>
        </p:nvSpPr>
        <p:spPr>
          <a:xfrm>
            <a:off x="5346517" y="5432373"/>
            <a:ext cx="1141831" cy="210312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346517" y="5660668"/>
            <a:ext cx="978776" cy="21061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162238" y="5660668"/>
            <a:ext cx="106679" cy="210616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215577" y="5660668"/>
            <a:ext cx="489204" cy="210616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541714" y="5660668"/>
            <a:ext cx="106679" cy="210616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950710" y="5454345"/>
            <a:ext cx="301751" cy="169163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7151877" y="5454345"/>
            <a:ext cx="554735" cy="169163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7602982" y="5454345"/>
            <a:ext cx="416051" cy="169163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7916925" y="5454345"/>
            <a:ext cx="555142" cy="169163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8369808" y="5454345"/>
            <a:ext cx="277368" cy="169163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8546592" y="5454345"/>
            <a:ext cx="416051" cy="169163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8823960" y="5454345"/>
            <a:ext cx="490727" cy="169163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9212580" y="5454345"/>
            <a:ext cx="416051" cy="169163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6950710" y="5692089"/>
            <a:ext cx="693420" cy="169163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505446" y="5692089"/>
            <a:ext cx="94488" cy="169163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7552689" y="5692089"/>
            <a:ext cx="416051" cy="169163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7830058" y="5692089"/>
            <a:ext cx="94488" cy="169163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7877301" y="5692089"/>
            <a:ext cx="416509" cy="169163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8188451" y="5692089"/>
            <a:ext cx="416051" cy="169163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8503920" y="5692089"/>
            <a:ext cx="554735" cy="169163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8956548" y="5692089"/>
            <a:ext cx="277368" cy="169163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9131808" y="5692089"/>
            <a:ext cx="416051" cy="169163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9409175" y="5692089"/>
            <a:ext cx="492251" cy="169163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9799320" y="5692089"/>
            <a:ext cx="416051" cy="169163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5360796" y="6520130"/>
            <a:ext cx="652678" cy="210616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6976618" y="6517312"/>
            <a:ext cx="554735" cy="169468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7392669" y="6517312"/>
            <a:ext cx="376427" cy="169468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7668514" y="6517312"/>
            <a:ext cx="554735" cy="169468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8119871" y="6517312"/>
            <a:ext cx="416051" cy="169468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2719197" y="2696337"/>
            <a:ext cx="163829" cy="162305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2621497" y="4885892"/>
            <a:ext cx="162306" cy="163829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2785743" y="5421179"/>
            <a:ext cx="163830" cy="162305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2013992" y="4869410"/>
            <a:ext cx="162306" cy="162306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5130165" y="2723769"/>
            <a:ext cx="125730" cy="127254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5130165" y="4185968"/>
            <a:ext cx="127253" cy="127253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5136220" y="5630136"/>
            <a:ext cx="125729" cy="127254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5138291" y="6559526"/>
            <a:ext cx="125729" cy="127254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0C3A24A3-CF5A-3E11-6B95-1D0E9E135FC9}"/>
              </a:ext>
            </a:extLst>
          </p:cNvPr>
          <p:cNvSpPr txBox="1"/>
          <p:nvPr/>
        </p:nvSpPr>
        <p:spPr>
          <a:xfrm>
            <a:off x="5271391" y="2619382"/>
            <a:ext cx="520826" cy="3154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50" b="1" dirty="0">
                <a:latin typeface="+mn-ea"/>
              </a:rPr>
              <a:t>21”</a:t>
            </a:r>
            <a:endParaRPr lang="ko-KR" altLang="en-US" sz="1450" b="1" dirty="0">
              <a:latin typeface="+mn-ea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76221EFB-B0B8-0593-A067-1E30C9F78E1D}"/>
              </a:ext>
            </a:extLst>
          </p:cNvPr>
          <p:cNvSpPr txBox="1"/>
          <p:nvPr/>
        </p:nvSpPr>
        <p:spPr>
          <a:xfrm>
            <a:off x="8656032" y="4096024"/>
            <a:ext cx="1813180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10" dirty="0">
                <a:solidFill>
                  <a:srgbClr val="070707"/>
                </a:solidFill>
              </a:rPr>
              <a:t>,</a:t>
            </a:r>
            <a:r>
              <a:rPr lang="ko-KR" altLang="en-US" sz="1210" dirty="0">
                <a:solidFill>
                  <a:srgbClr val="070707"/>
                </a:solidFill>
              </a:rPr>
              <a:t>카카오페이</a:t>
            </a:r>
            <a:r>
              <a:rPr lang="en-US" altLang="ko-KR" sz="1210" dirty="0">
                <a:solidFill>
                  <a:srgbClr val="070707"/>
                </a:solidFill>
              </a:rPr>
              <a:t>, </a:t>
            </a:r>
            <a:r>
              <a:rPr lang="ko-KR" altLang="en-US" sz="1210" dirty="0">
                <a:solidFill>
                  <a:srgbClr val="070707"/>
                </a:solidFill>
              </a:rPr>
              <a:t>애플페이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105498BF-4502-CCB4-0F3F-FB9FBF68D991}"/>
              </a:ext>
            </a:extLst>
          </p:cNvPr>
          <p:cNvSpPr txBox="1"/>
          <p:nvPr/>
        </p:nvSpPr>
        <p:spPr>
          <a:xfrm>
            <a:off x="6891156" y="4342860"/>
            <a:ext cx="18131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rgbClr val="070707"/>
                </a:solidFill>
              </a:rPr>
              <a:t>등 간편결제 지원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2FDC1D98-7587-31F0-A09C-BEF9B2353013}"/>
              </a:ext>
            </a:extLst>
          </p:cNvPr>
          <p:cNvSpPr/>
          <p:nvPr/>
        </p:nvSpPr>
        <p:spPr>
          <a:xfrm>
            <a:off x="9253728" y="266191"/>
            <a:ext cx="1344295" cy="2678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 descr="그래픽, 그래픽 디자인, 상징, 로고이(가) 표시된 사진&#10;&#10;자동 생성된 설명">
            <a:extLst>
              <a:ext uri="{FF2B5EF4-FFF2-40B4-BE49-F238E27FC236}">
                <a16:creationId xmlns:a16="http://schemas.microsoft.com/office/drawing/2014/main" id="{58545FFB-94B9-79A9-7E0A-C817FED19A07}"/>
              </a:ext>
            </a:extLst>
          </p:cNvPr>
          <p:cNvPicPr>
            <a:picLocks noChangeAspect="1"/>
          </p:cNvPicPr>
          <p:nvPr/>
        </p:nvPicPr>
        <p:blipFill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623" y="324000"/>
            <a:ext cx="1232305" cy="24506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/>
          <p:nvPr/>
        </p:nvSpPr>
        <p:spPr>
          <a:xfrm>
            <a:off x="269747" y="856488"/>
            <a:ext cx="1757680" cy="180340"/>
          </a:xfrm>
          <a:custGeom>
            <a:avLst/>
            <a:gdLst/>
            <a:ahLst/>
            <a:cxnLst/>
            <a:rect l="l" t="t" r="r" b="b"/>
            <a:pathLst>
              <a:path w="1757680" h="180340">
                <a:moveTo>
                  <a:pt x="1757172" y="0"/>
                </a:moveTo>
                <a:lnTo>
                  <a:pt x="0" y="0"/>
                </a:lnTo>
                <a:lnTo>
                  <a:pt x="0" y="179831"/>
                </a:lnTo>
                <a:lnTo>
                  <a:pt x="1757172" y="179831"/>
                </a:lnTo>
                <a:lnTo>
                  <a:pt x="175717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410972" y="685291"/>
            <a:ext cx="152082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제 품 소</a:t>
            </a:r>
            <a:r>
              <a:rPr spc="575" dirty="0"/>
              <a:t> </a:t>
            </a:r>
            <a:r>
              <a:rPr spc="-5" dirty="0"/>
              <a:t>개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410972" y="266191"/>
            <a:ext cx="42481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145" dirty="0">
                <a:latin typeface="맑은 고딕"/>
                <a:cs typeface="맑은 고딕"/>
              </a:rPr>
              <a:t>03</a:t>
            </a:r>
            <a:r>
              <a:rPr sz="2200" b="1" spc="-475" dirty="0">
                <a:latin typeface="맑은 고딕"/>
                <a:cs typeface="맑은 고딕"/>
              </a:rPr>
              <a:t> </a:t>
            </a:r>
            <a:endParaRPr sz="2200">
              <a:latin typeface="맑은 고딕"/>
              <a:cs typeface="맑은 고딕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48792" y="1274775"/>
            <a:ext cx="132016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E8641A"/>
                </a:solidFill>
                <a:latin typeface="맑은 고딕"/>
                <a:cs typeface="맑은 고딕"/>
              </a:rPr>
              <a:t>전 원 관</a:t>
            </a:r>
            <a:r>
              <a:rPr sz="1800" b="1" spc="-280" dirty="0">
                <a:solidFill>
                  <a:srgbClr val="E8641A"/>
                </a:solidFill>
                <a:latin typeface="맑은 고딕"/>
                <a:cs typeface="맑은 고딕"/>
              </a:rPr>
              <a:t> </a:t>
            </a:r>
            <a:r>
              <a:rPr sz="1800" b="1" dirty="0">
                <a:solidFill>
                  <a:srgbClr val="E8641A"/>
                </a:solidFill>
                <a:latin typeface="맑은 고딕"/>
                <a:cs typeface="맑은 고딕"/>
              </a:rPr>
              <a:t>리</a:t>
            </a:r>
            <a:endParaRPr sz="1800">
              <a:latin typeface="맑은 고딕"/>
              <a:cs typeface="맑은 고딕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186928" y="2183892"/>
            <a:ext cx="1529080" cy="765175"/>
          </a:xfrm>
          <a:custGeom>
            <a:avLst/>
            <a:gdLst/>
            <a:ahLst/>
            <a:cxnLst/>
            <a:rect l="l" t="t" r="r" b="b"/>
            <a:pathLst>
              <a:path w="1529079" h="765175">
                <a:moveTo>
                  <a:pt x="764286" y="0"/>
                </a:moveTo>
                <a:lnTo>
                  <a:pt x="715946" y="1505"/>
                </a:lnTo>
                <a:lnTo>
                  <a:pt x="668406" y="5960"/>
                </a:lnTo>
                <a:lnTo>
                  <a:pt x="621756" y="13277"/>
                </a:lnTo>
                <a:lnTo>
                  <a:pt x="576084" y="23364"/>
                </a:lnTo>
                <a:lnTo>
                  <a:pt x="531480" y="36134"/>
                </a:lnTo>
                <a:lnTo>
                  <a:pt x="488033" y="51495"/>
                </a:lnTo>
                <a:lnTo>
                  <a:pt x="445834" y="69359"/>
                </a:lnTo>
                <a:lnTo>
                  <a:pt x="404971" y="89636"/>
                </a:lnTo>
                <a:lnTo>
                  <a:pt x="365534" y="112236"/>
                </a:lnTo>
                <a:lnTo>
                  <a:pt x="327613" y="137069"/>
                </a:lnTo>
                <a:lnTo>
                  <a:pt x="291297" y="164047"/>
                </a:lnTo>
                <a:lnTo>
                  <a:pt x="256675" y="193079"/>
                </a:lnTo>
                <a:lnTo>
                  <a:pt x="223837" y="224075"/>
                </a:lnTo>
                <a:lnTo>
                  <a:pt x="192873" y="256947"/>
                </a:lnTo>
                <a:lnTo>
                  <a:pt x="163871" y="291604"/>
                </a:lnTo>
                <a:lnTo>
                  <a:pt x="136922" y="327957"/>
                </a:lnTo>
                <a:lnTo>
                  <a:pt x="112115" y="365916"/>
                </a:lnTo>
                <a:lnTo>
                  <a:pt x="89539" y="405393"/>
                </a:lnTo>
                <a:lnTo>
                  <a:pt x="69284" y="446296"/>
                </a:lnTo>
                <a:lnTo>
                  <a:pt x="51439" y="488536"/>
                </a:lnTo>
                <a:lnTo>
                  <a:pt x="36094" y="532025"/>
                </a:lnTo>
                <a:lnTo>
                  <a:pt x="23339" y="576671"/>
                </a:lnTo>
                <a:lnTo>
                  <a:pt x="13262" y="622386"/>
                </a:lnTo>
                <a:lnTo>
                  <a:pt x="5954" y="669081"/>
                </a:lnTo>
                <a:lnTo>
                  <a:pt x="1503" y="716664"/>
                </a:lnTo>
                <a:lnTo>
                  <a:pt x="0" y="765048"/>
                </a:lnTo>
                <a:lnTo>
                  <a:pt x="326644" y="765048"/>
                </a:lnTo>
                <a:lnTo>
                  <a:pt x="329212" y="717267"/>
                </a:lnTo>
                <a:lnTo>
                  <a:pt x="336739" y="670980"/>
                </a:lnTo>
                <a:lnTo>
                  <a:pt x="348957" y="626453"/>
                </a:lnTo>
                <a:lnTo>
                  <a:pt x="365599" y="583953"/>
                </a:lnTo>
                <a:lnTo>
                  <a:pt x="386399" y="543748"/>
                </a:lnTo>
                <a:lnTo>
                  <a:pt x="411089" y="506104"/>
                </a:lnTo>
                <a:lnTo>
                  <a:pt x="439402" y="471288"/>
                </a:lnTo>
                <a:lnTo>
                  <a:pt x="471071" y="439568"/>
                </a:lnTo>
                <a:lnTo>
                  <a:pt x="505829" y="411211"/>
                </a:lnTo>
                <a:lnTo>
                  <a:pt x="543409" y="386484"/>
                </a:lnTo>
                <a:lnTo>
                  <a:pt x="583543" y="365654"/>
                </a:lnTo>
                <a:lnTo>
                  <a:pt x="625965" y="348987"/>
                </a:lnTo>
                <a:lnTo>
                  <a:pt x="670408" y="336752"/>
                </a:lnTo>
                <a:lnTo>
                  <a:pt x="716603" y="329215"/>
                </a:lnTo>
                <a:lnTo>
                  <a:pt x="764286" y="326644"/>
                </a:lnTo>
                <a:lnTo>
                  <a:pt x="811968" y="329215"/>
                </a:lnTo>
                <a:lnTo>
                  <a:pt x="858163" y="336752"/>
                </a:lnTo>
                <a:lnTo>
                  <a:pt x="902606" y="348987"/>
                </a:lnTo>
                <a:lnTo>
                  <a:pt x="945028" y="365654"/>
                </a:lnTo>
                <a:lnTo>
                  <a:pt x="985162" y="386484"/>
                </a:lnTo>
                <a:lnTo>
                  <a:pt x="1022742" y="411211"/>
                </a:lnTo>
                <a:lnTo>
                  <a:pt x="1057500" y="439568"/>
                </a:lnTo>
                <a:lnTo>
                  <a:pt x="1089169" y="471288"/>
                </a:lnTo>
                <a:lnTo>
                  <a:pt x="1117482" y="506104"/>
                </a:lnTo>
                <a:lnTo>
                  <a:pt x="1142172" y="543748"/>
                </a:lnTo>
                <a:lnTo>
                  <a:pt x="1162972" y="583953"/>
                </a:lnTo>
                <a:lnTo>
                  <a:pt x="1179614" y="626453"/>
                </a:lnTo>
                <a:lnTo>
                  <a:pt x="1191832" y="670980"/>
                </a:lnTo>
                <a:lnTo>
                  <a:pt x="1199359" y="717267"/>
                </a:lnTo>
                <a:lnTo>
                  <a:pt x="1201927" y="765048"/>
                </a:lnTo>
                <a:lnTo>
                  <a:pt x="1528572" y="765048"/>
                </a:lnTo>
                <a:lnTo>
                  <a:pt x="1527068" y="716664"/>
                </a:lnTo>
                <a:lnTo>
                  <a:pt x="1522617" y="669081"/>
                </a:lnTo>
                <a:lnTo>
                  <a:pt x="1515309" y="622386"/>
                </a:lnTo>
                <a:lnTo>
                  <a:pt x="1505232" y="576671"/>
                </a:lnTo>
                <a:lnTo>
                  <a:pt x="1492477" y="532025"/>
                </a:lnTo>
                <a:lnTo>
                  <a:pt x="1477132" y="488536"/>
                </a:lnTo>
                <a:lnTo>
                  <a:pt x="1459287" y="446296"/>
                </a:lnTo>
                <a:lnTo>
                  <a:pt x="1439032" y="405393"/>
                </a:lnTo>
                <a:lnTo>
                  <a:pt x="1416456" y="365916"/>
                </a:lnTo>
                <a:lnTo>
                  <a:pt x="1391649" y="327957"/>
                </a:lnTo>
                <a:lnTo>
                  <a:pt x="1364700" y="291604"/>
                </a:lnTo>
                <a:lnTo>
                  <a:pt x="1335698" y="256947"/>
                </a:lnTo>
                <a:lnTo>
                  <a:pt x="1304734" y="224075"/>
                </a:lnTo>
                <a:lnTo>
                  <a:pt x="1271896" y="193079"/>
                </a:lnTo>
                <a:lnTo>
                  <a:pt x="1237274" y="164047"/>
                </a:lnTo>
                <a:lnTo>
                  <a:pt x="1200958" y="137069"/>
                </a:lnTo>
                <a:lnTo>
                  <a:pt x="1163037" y="112236"/>
                </a:lnTo>
                <a:lnTo>
                  <a:pt x="1123600" y="89636"/>
                </a:lnTo>
                <a:lnTo>
                  <a:pt x="1082737" y="69359"/>
                </a:lnTo>
                <a:lnTo>
                  <a:pt x="1040538" y="51495"/>
                </a:lnTo>
                <a:lnTo>
                  <a:pt x="997091" y="36134"/>
                </a:lnTo>
                <a:lnTo>
                  <a:pt x="952487" y="23364"/>
                </a:lnTo>
                <a:lnTo>
                  <a:pt x="906815" y="13277"/>
                </a:lnTo>
                <a:lnTo>
                  <a:pt x="860165" y="5960"/>
                </a:lnTo>
                <a:lnTo>
                  <a:pt x="812625" y="1505"/>
                </a:lnTo>
                <a:lnTo>
                  <a:pt x="764286" y="0"/>
                </a:lnTo>
                <a:close/>
              </a:path>
            </a:pathLst>
          </a:custGeom>
          <a:solidFill>
            <a:srgbClr val="D4BAB0">
              <a:alpha val="4392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360409" y="3154934"/>
            <a:ext cx="416051" cy="1691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674354" y="3154934"/>
            <a:ext cx="554735" cy="1691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9126981" y="3154934"/>
            <a:ext cx="554735" cy="16916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567673" y="3429635"/>
            <a:ext cx="416051" cy="1691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881618" y="3429635"/>
            <a:ext cx="277368" cy="1691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9058402" y="3429635"/>
            <a:ext cx="416051" cy="1691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150619" y="3166872"/>
            <a:ext cx="416051" cy="1691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464563" y="3166872"/>
            <a:ext cx="416051" cy="16916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778507" y="3166872"/>
            <a:ext cx="277368" cy="1691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168908" y="3441192"/>
            <a:ext cx="554735" cy="16916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621536" y="3441192"/>
            <a:ext cx="416051" cy="16916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549651" y="3154934"/>
            <a:ext cx="416051" cy="16916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863595" y="3154934"/>
            <a:ext cx="416052" cy="169163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177539" y="3154934"/>
            <a:ext cx="693420" cy="169163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768852" y="3154934"/>
            <a:ext cx="416051" cy="169163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549651" y="3429635"/>
            <a:ext cx="416051" cy="16916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863595" y="3429635"/>
            <a:ext cx="554735" cy="16916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316223" y="3429635"/>
            <a:ext cx="554736" cy="169163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768852" y="3429635"/>
            <a:ext cx="416051" cy="169163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424171" y="2183892"/>
            <a:ext cx="1529080" cy="765175"/>
          </a:xfrm>
          <a:custGeom>
            <a:avLst/>
            <a:gdLst/>
            <a:ahLst/>
            <a:cxnLst/>
            <a:rect l="l" t="t" r="r" b="b"/>
            <a:pathLst>
              <a:path w="1529079" h="765175">
                <a:moveTo>
                  <a:pt x="764286" y="0"/>
                </a:moveTo>
                <a:lnTo>
                  <a:pt x="715946" y="1505"/>
                </a:lnTo>
                <a:lnTo>
                  <a:pt x="668406" y="5960"/>
                </a:lnTo>
                <a:lnTo>
                  <a:pt x="621756" y="13277"/>
                </a:lnTo>
                <a:lnTo>
                  <a:pt x="576084" y="23364"/>
                </a:lnTo>
                <a:lnTo>
                  <a:pt x="531480" y="36134"/>
                </a:lnTo>
                <a:lnTo>
                  <a:pt x="488033" y="51495"/>
                </a:lnTo>
                <a:lnTo>
                  <a:pt x="445834" y="69359"/>
                </a:lnTo>
                <a:lnTo>
                  <a:pt x="404971" y="89636"/>
                </a:lnTo>
                <a:lnTo>
                  <a:pt x="365534" y="112236"/>
                </a:lnTo>
                <a:lnTo>
                  <a:pt x="327613" y="137069"/>
                </a:lnTo>
                <a:lnTo>
                  <a:pt x="291297" y="164047"/>
                </a:lnTo>
                <a:lnTo>
                  <a:pt x="256675" y="193079"/>
                </a:lnTo>
                <a:lnTo>
                  <a:pt x="223837" y="224075"/>
                </a:lnTo>
                <a:lnTo>
                  <a:pt x="192873" y="256947"/>
                </a:lnTo>
                <a:lnTo>
                  <a:pt x="163871" y="291604"/>
                </a:lnTo>
                <a:lnTo>
                  <a:pt x="136922" y="327957"/>
                </a:lnTo>
                <a:lnTo>
                  <a:pt x="112115" y="365916"/>
                </a:lnTo>
                <a:lnTo>
                  <a:pt x="89539" y="405393"/>
                </a:lnTo>
                <a:lnTo>
                  <a:pt x="69284" y="446296"/>
                </a:lnTo>
                <a:lnTo>
                  <a:pt x="51439" y="488536"/>
                </a:lnTo>
                <a:lnTo>
                  <a:pt x="36094" y="532025"/>
                </a:lnTo>
                <a:lnTo>
                  <a:pt x="23339" y="576671"/>
                </a:lnTo>
                <a:lnTo>
                  <a:pt x="13262" y="622386"/>
                </a:lnTo>
                <a:lnTo>
                  <a:pt x="5954" y="669081"/>
                </a:lnTo>
                <a:lnTo>
                  <a:pt x="1503" y="716664"/>
                </a:lnTo>
                <a:lnTo>
                  <a:pt x="0" y="765048"/>
                </a:lnTo>
                <a:lnTo>
                  <a:pt x="326643" y="765048"/>
                </a:lnTo>
                <a:lnTo>
                  <a:pt x="329212" y="717267"/>
                </a:lnTo>
                <a:lnTo>
                  <a:pt x="336739" y="670980"/>
                </a:lnTo>
                <a:lnTo>
                  <a:pt x="348957" y="626453"/>
                </a:lnTo>
                <a:lnTo>
                  <a:pt x="365599" y="583953"/>
                </a:lnTo>
                <a:lnTo>
                  <a:pt x="386399" y="543748"/>
                </a:lnTo>
                <a:lnTo>
                  <a:pt x="411089" y="506104"/>
                </a:lnTo>
                <a:lnTo>
                  <a:pt x="439402" y="471288"/>
                </a:lnTo>
                <a:lnTo>
                  <a:pt x="471071" y="439568"/>
                </a:lnTo>
                <a:lnTo>
                  <a:pt x="505829" y="411211"/>
                </a:lnTo>
                <a:lnTo>
                  <a:pt x="543409" y="386484"/>
                </a:lnTo>
                <a:lnTo>
                  <a:pt x="583543" y="365654"/>
                </a:lnTo>
                <a:lnTo>
                  <a:pt x="625965" y="348987"/>
                </a:lnTo>
                <a:lnTo>
                  <a:pt x="670408" y="336752"/>
                </a:lnTo>
                <a:lnTo>
                  <a:pt x="716603" y="329215"/>
                </a:lnTo>
                <a:lnTo>
                  <a:pt x="764286" y="326644"/>
                </a:lnTo>
                <a:lnTo>
                  <a:pt x="811968" y="329215"/>
                </a:lnTo>
                <a:lnTo>
                  <a:pt x="858163" y="336752"/>
                </a:lnTo>
                <a:lnTo>
                  <a:pt x="902606" y="348987"/>
                </a:lnTo>
                <a:lnTo>
                  <a:pt x="945028" y="365654"/>
                </a:lnTo>
                <a:lnTo>
                  <a:pt x="985162" y="386484"/>
                </a:lnTo>
                <a:lnTo>
                  <a:pt x="1022742" y="411211"/>
                </a:lnTo>
                <a:lnTo>
                  <a:pt x="1057500" y="439568"/>
                </a:lnTo>
                <a:lnTo>
                  <a:pt x="1089169" y="471288"/>
                </a:lnTo>
                <a:lnTo>
                  <a:pt x="1117482" y="506104"/>
                </a:lnTo>
                <a:lnTo>
                  <a:pt x="1142172" y="543748"/>
                </a:lnTo>
                <a:lnTo>
                  <a:pt x="1162972" y="583953"/>
                </a:lnTo>
                <a:lnTo>
                  <a:pt x="1179614" y="626453"/>
                </a:lnTo>
                <a:lnTo>
                  <a:pt x="1191832" y="670980"/>
                </a:lnTo>
                <a:lnTo>
                  <a:pt x="1199359" y="717267"/>
                </a:lnTo>
                <a:lnTo>
                  <a:pt x="1201927" y="765048"/>
                </a:lnTo>
                <a:lnTo>
                  <a:pt x="1528572" y="765048"/>
                </a:lnTo>
                <a:lnTo>
                  <a:pt x="1527068" y="716664"/>
                </a:lnTo>
                <a:lnTo>
                  <a:pt x="1522617" y="669081"/>
                </a:lnTo>
                <a:lnTo>
                  <a:pt x="1515309" y="622386"/>
                </a:lnTo>
                <a:lnTo>
                  <a:pt x="1505232" y="576671"/>
                </a:lnTo>
                <a:lnTo>
                  <a:pt x="1492477" y="532025"/>
                </a:lnTo>
                <a:lnTo>
                  <a:pt x="1477132" y="488536"/>
                </a:lnTo>
                <a:lnTo>
                  <a:pt x="1459287" y="446296"/>
                </a:lnTo>
                <a:lnTo>
                  <a:pt x="1439032" y="405393"/>
                </a:lnTo>
                <a:lnTo>
                  <a:pt x="1416456" y="365916"/>
                </a:lnTo>
                <a:lnTo>
                  <a:pt x="1391649" y="327957"/>
                </a:lnTo>
                <a:lnTo>
                  <a:pt x="1364700" y="291604"/>
                </a:lnTo>
                <a:lnTo>
                  <a:pt x="1335698" y="256947"/>
                </a:lnTo>
                <a:lnTo>
                  <a:pt x="1304734" y="224075"/>
                </a:lnTo>
                <a:lnTo>
                  <a:pt x="1271896" y="193079"/>
                </a:lnTo>
                <a:lnTo>
                  <a:pt x="1237274" y="164047"/>
                </a:lnTo>
                <a:lnTo>
                  <a:pt x="1200958" y="137069"/>
                </a:lnTo>
                <a:lnTo>
                  <a:pt x="1163037" y="112236"/>
                </a:lnTo>
                <a:lnTo>
                  <a:pt x="1123600" y="89636"/>
                </a:lnTo>
                <a:lnTo>
                  <a:pt x="1082737" y="69359"/>
                </a:lnTo>
                <a:lnTo>
                  <a:pt x="1040538" y="51495"/>
                </a:lnTo>
                <a:lnTo>
                  <a:pt x="997091" y="36134"/>
                </a:lnTo>
                <a:lnTo>
                  <a:pt x="952487" y="23364"/>
                </a:lnTo>
                <a:lnTo>
                  <a:pt x="906815" y="13277"/>
                </a:lnTo>
                <a:lnTo>
                  <a:pt x="860165" y="5960"/>
                </a:lnTo>
                <a:lnTo>
                  <a:pt x="812625" y="1505"/>
                </a:lnTo>
                <a:lnTo>
                  <a:pt x="764286" y="0"/>
                </a:lnTo>
                <a:close/>
              </a:path>
            </a:pathLst>
          </a:custGeom>
          <a:solidFill>
            <a:srgbClr val="DED3BB">
              <a:alpha val="4392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559808" y="3162300"/>
            <a:ext cx="416051" cy="169163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4861052" y="3128264"/>
            <a:ext cx="76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ko-KR" altLang="en-US" sz="1200" b="1" dirty="0">
                <a:latin typeface="맑은 고딕"/>
                <a:cs typeface="맑은 고딕"/>
              </a:rPr>
              <a:t>〮</a:t>
            </a:r>
            <a:endParaRPr sz="1200" dirty="0">
              <a:latin typeface="맑은 고딕"/>
              <a:cs typeface="맑은 고딕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4963667" y="3162300"/>
            <a:ext cx="416051" cy="169163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5265165" y="3128264"/>
            <a:ext cx="76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ko-KR" altLang="en-US" sz="1200" b="1" dirty="0">
                <a:latin typeface="맑은 고딕"/>
                <a:cs typeface="맑은 고딕"/>
              </a:rPr>
              <a:t>〮</a:t>
            </a:r>
            <a:endParaRPr sz="1200" dirty="0">
              <a:latin typeface="맑은 고딕"/>
              <a:cs typeface="맑은 고딕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5366258" y="3162300"/>
            <a:ext cx="416051" cy="169163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680202" y="3162300"/>
            <a:ext cx="277367" cy="169163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648200" y="3436620"/>
            <a:ext cx="416051" cy="169163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962144" y="3436620"/>
            <a:ext cx="555142" cy="169163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453126" y="3436620"/>
            <a:ext cx="416051" cy="1691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6265164" y="2183892"/>
            <a:ext cx="1530350" cy="765175"/>
          </a:xfrm>
          <a:custGeom>
            <a:avLst/>
            <a:gdLst/>
            <a:ahLst/>
            <a:cxnLst/>
            <a:rect l="l" t="t" r="r" b="b"/>
            <a:pathLst>
              <a:path w="1530350" h="765175">
                <a:moveTo>
                  <a:pt x="765047" y="0"/>
                </a:moveTo>
                <a:lnTo>
                  <a:pt x="716664" y="1505"/>
                </a:lnTo>
                <a:lnTo>
                  <a:pt x="669081" y="5960"/>
                </a:lnTo>
                <a:lnTo>
                  <a:pt x="622386" y="13277"/>
                </a:lnTo>
                <a:lnTo>
                  <a:pt x="576671" y="23364"/>
                </a:lnTo>
                <a:lnTo>
                  <a:pt x="532025" y="36134"/>
                </a:lnTo>
                <a:lnTo>
                  <a:pt x="488536" y="51495"/>
                </a:lnTo>
                <a:lnTo>
                  <a:pt x="446296" y="69359"/>
                </a:lnTo>
                <a:lnTo>
                  <a:pt x="405393" y="89636"/>
                </a:lnTo>
                <a:lnTo>
                  <a:pt x="365916" y="112236"/>
                </a:lnTo>
                <a:lnTo>
                  <a:pt x="327957" y="137069"/>
                </a:lnTo>
                <a:lnTo>
                  <a:pt x="291604" y="164047"/>
                </a:lnTo>
                <a:lnTo>
                  <a:pt x="256947" y="193079"/>
                </a:lnTo>
                <a:lnTo>
                  <a:pt x="224075" y="224075"/>
                </a:lnTo>
                <a:lnTo>
                  <a:pt x="193079" y="256947"/>
                </a:lnTo>
                <a:lnTo>
                  <a:pt x="164047" y="291604"/>
                </a:lnTo>
                <a:lnTo>
                  <a:pt x="137069" y="327957"/>
                </a:lnTo>
                <a:lnTo>
                  <a:pt x="112236" y="365916"/>
                </a:lnTo>
                <a:lnTo>
                  <a:pt x="89636" y="405393"/>
                </a:lnTo>
                <a:lnTo>
                  <a:pt x="69359" y="446296"/>
                </a:lnTo>
                <a:lnTo>
                  <a:pt x="51495" y="488536"/>
                </a:lnTo>
                <a:lnTo>
                  <a:pt x="36134" y="532025"/>
                </a:lnTo>
                <a:lnTo>
                  <a:pt x="23364" y="576671"/>
                </a:lnTo>
                <a:lnTo>
                  <a:pt x="13277" y="622386"/>
                </a:lnTo>
                <a:lnTo>
                  <a:pt x="5960" y="669081"/>
                </a:lnTo>
                <a:lnTo>
                  <a:pt x="1505" y="716664"/>
                </a:lnTo>
                <a:lnTo>
                  <a:pt x="0" y="765048"/>
                </a:lnTo>
                <a:lnTo>
                  <a:pt x="327025" y="765048"/>
                </a:lnTo>
                <a:lnTo>
                  <a:pt x="329594" y="717316"/>
                </a:lnTo>
                <a:lnTo>
                  <a:pt x="337126" y="671075"/>
                </a:lnTo>
                <a:lnTo>
                  <a:pt x="349353" y="626590"/>
                </a:lnTo>
                <a:lnTo>
                  <a:pt x="366008" y="584129"/>
                </a:lnTo>
                <a:lnTo>
                  <a:pt x="386823" y="543959"/>
                </a:lnTo>
                <a:lnTo>
                  <a:pt x="411531" y="506347"/>
                </a:lnTo>
                <a:lnTo>
                  <a:pt x="439866" y="471561"/>
                </a:lnTo>
                <a:lnTo>
                  <a:pt x="471561" y="439866"/>
                </a:lnTo>
                <a:lnTo>
                  <a:pt x="506347" y="411531"/>
                </a:lnTo>
                <a:lnTo>
                  <a:pt x="543959" y="386823"/>
                </a:lnTo>
                <a:lnTo>
                  <a:pt x="584129" y="366008"/>
                </a:lnTo>
                <a:lnTo>
                  <a:pt x="626590" y="349353"/>
                </a:lnTo>
                <a:lnTo>
                  <a:pt x="671075" y="337126"/>
                </a:lnTo>
                <a:lnTo>
                  <a:pt x="717316" y="329594"/>
                </a:lnTo>
                <a:lnTo>
                  <a:pt x="765047" y="327025"/>
                </a:lnTo>
                <a:lnTo>
                  <a:pt x="812779" y="329594"/>
                </a:lnTo>
                <a:lnTo>
                  <a:pt x="859020" y="337126"/>
                </a:lnTo>
                <a:lnTo>
                  <a:pt x="903505" y="349353"/>
                </a:lnTo>
                <a:lnTo>
                  <a:pt x="945966" y="366008"/>
                </a:lnTo>
                <a:lnTo>
                  <a:pt x="986136" y="386823"/>
                </a:lnTo>
                <a:lnTo>
                  <a:pt x="1023748" y="411531"/>
                </a:lnTo>
                <a:lnTo>
                  <a:pt x="1058534" y="439866"/>
                </a:lnTo>
                <a:lnTo>
                  <a:pt x="1090229" y="471561"/>
                </a:lnTo>
                <a:lnTo>
                  <a:pt x="1118564" y="506347"/>
                </a:lnTo>
                <a:lnTo>
                  <a:pt x="1143272" y="543959"/>
                </a:lnTo>
                <a:lnTo>
                  <a:pt x="1164087" y="584129"/>
                </a:lnTo>
                <a:lnTo>
                  <a:pt x="1180742" y="626590"/>
                </a:lnTo>
                <a:lnTo>
                  <a:pt x="1192969" y="671075"/>
                </a:lnTo>
                <a:lnTo>
                  <a:pt x="1200501" y="717316"/>
                </a:lnTo>
                <a:lnTo>
                  <a:pt x="1203070" y="765048"/>
                </a:lnTo>
                <a:lnTo>
                  <a:pt x="1530095" y="765048"/>
                </a:lnTo>
                <a:lnTo>
                  <a:pt x="1528590" y="716664"/>
                </a:lnTo>
                <a:lnTo>
                  <a:pt x="1524135" y="669081"/>
                </a:lnTo>
                <a:lnTo>
                  <a:pt x="1516818" y="622386"/>
                </a:lnTo>
                <a:lnTo>
                  <a:pt x="1506731" y="576671"/>
                </a:lnTo>
                <a:lnTo>
                  <a:pt x="1493961" y="532025"/>
                </a:lnTo>
                <a:lnTo>
                  <a:pt x="1478600" y="488536"/>
                </a:lnTo>
                <a:lnTo>
                  <a:pt x="1460736" y="446296"/>
                </a:lnTo>
                <a:lnTo>
                  <a:pt x="1440459" y="405393"/>
                </a:lnTo>
                <a:lnTo>
                  <a:pt x="1417859" y="365916"/>
                </a:lnTo>
                <a:lnTo>
                  <a:pt x="1393026" y="327957"/>
                </a:lnTo>
                <a:lnTo>
                  <a:pt x="1366048" y="291604"/>
                </a:lnTo>
                <a:lnTo>
                  <a:pt x="1337016" y="256947"/>
                </a:lnTo>
                <a:lnTo>
                  <a:pt x="1306020" y="224075"/>
                </a:lnTo>
                <a:lnTo>
                  <a:pt x="1273148" y="193079"/>
                </a:lnTo>
                <a:lnTo>
                  <a:pt x="1238491" y="164047"/>
                </a:lnTo>
                <a:lnTo>
                  <a:pt x="1202138" y="137069"/>
                </a:lnTo>
                <a:lnTo>
                  <a:pt x="1164179" y="112236"/>
                </a:lnTo>
                <a:lnTo>
                  <a:pt x="1124702" y="89636"/>
                </a:lnTo>
                <a:lnTo>
                  <a:pt x="1083799" y="69359"/>
                </a:lnTo>
                <a:lnTo>
                  <a:pt x="1041559" y="51495"/>
                </a:lnTo>
                <a:lnTo>
                  <a:pt x="998070" y="36134"/>
                </a:lnTo>
                <a:lnTo>
                  <a:pt x="953424" y="23364"/>
                </a:lnTo>
                <a:lnTo>
                  <a:pt x="907709" y="13277"/>
                </a:lnTo>
                <a:lnTo>
                  <a:pt x="861014" y="5960"/>
                </a:lnTo>
                <a:lnTo>
                  <a:pt x="813431" y="1505"/>
                </a:lnTo>
                <a:lnTo>
                  <a:pt x="765047" y="0"/>
                </a:lnTo>
                <a:close/>
              </a:path>
            </a:pathLst>
          </a:custGeom>
          <a:solidFill>
            <a:srgbClr val="DFC59C">
              <a:alpha val="4392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6438265" y="3162300"/>
            <a:ext cx="277367" cy="169163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615048" y="3162300"/>
            <a:ext cx="554735" cy="169163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7066153" y="3162300"/>
            <a:ext cx="693420" cy="169163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508368" y="3436620"/>
            <a:ext cx="554735" cy="16916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960996" y="3436620"/>
            <a:ext cx="416051" cy="169163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7274941" y="3436620"/>
            <a:ext cx="416051" cy="1691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769619" y="2183892"/>
            <a:ext cx="1530350" cy="765175"/>
          </a:xfrm>
          <a:custGeom>
            <a:avLst/>
            <a:gdLst/>
            <a:ahLst/>
            <a:cxnLst/>
            <a:rect l="l" t="t" r="r" b="b"/>
            <a:pathLst>
              <a:path w="1530350" h="765175">
                <a:moveTo>
                  <a:pt x="765048" y="0"/>
                </a:moveTo>
                <a:lnTo>
                  <a:pt x="716664" y="1505"/>
                </a:lnTo>
                <a:lnTo>
                  <a:pt x="669081" y="5960"/>
                </a:lnTo>
                <a:lnTo>
                  <a:pt x="622386" y="13277"/>
                </a:lnTo>
                <a:lnTo>
                  <a:pt x="576671" y="23364"/>
                </a:lnTo>
                <a:lnTo>
                  <a:pt x="532025" y="36134"/>
                </a:lnTo>
                <a:lnTo>
                  <a:pt x="488536" y="51495"/>
                </a:lnTo>
                <a:lnTo>
                  <a:pt x="446296" y="69359"/>
                </a:lnTo>
                <a:lnTo>
                  <a:pt x="405393" y="89636"/>
                </a:lnTo>
                <a:lnTo>
                  <a:pt x="365916" y="112236"/>
                </a:lnTo>
                <a:lnTo>
                  <a:pt x="327957" y="137069"/>
                </a:lnTo>
                <a:lnTo>
                  <a:pt x="291604" y="164047"/>
                </a:lnTo>
                <a:lnTo>
                  <a:pt x="256947" y="193079"/>
                </a:lnTo>
                <a:lnTo>
                  <a:pt x="224075" y="224075"/>
                </a:lnTo>
                <a:lnTo>
                  <a:pt x="193079" y="256947"/>
                </a:lnTo>
                <a:lnTo>
                  <a:pt x="164047" y="291604"/>
                </a:lnTo>
                <a:lnTo>
                  <a:pt x="137069" y="327957"/>
                </a:lnTo>
                <a:lnTo>
                  <a:pt x="112236" y="365916"/>
                </a:lnTo>
                <a:lnTo>
                  <a:pt x="89636" y="405393"/>
                </a:lnTo>
                <a:lnTo>
                  <a:pt x="69359" y="446296"/>
                </a:lnTo>
                <a:lnTo>
                  <a:pt x="51495" y="488536"/>
                </a:lnTo>
                <a:lnTo>
                  <a:pt x="36134" y="532025"/>
                </a:lnTo>
                <a:lnTo>
                  <a:pt x="23364" y="576671"/>
                </a:lnTo>
                <a:lnTo>
                  <a:pt x="13277" y="622386"/>
                </a:lnTo>
                <a:lnTo>
                  <a:pt x="5960" y="669081"/>
                </a:lnTo>
                <a:lnTo>
                  <a:pt x="1505" y="716664"/>
                </a:lnTo>
                <a:lnTo>
                  <a:pt x="0" y="765048"/>
                </a:lnTo>
                <a:lnTo>
                  <a:pt x="326961" y="765048"/>
                </a:lnTo>
                <a:lnTo>
                  <a:pt x="329532" y="717316"/>
                </a:lnTo>
                <a:lnTo>
                  <a:pt x="337066" y="671075"/>
                </a:lnTo>
                <a:lnTo>
                  <a:pt x="349296" y="626590"/>
                </a:lnTo>
                <a:lnTo>
                  <a:pt x="365955" y="584129"/>
                </a:lnTo>
                <a:lnTo>
                  <a:pt x="386776" y="543959"/>
                </a:lnTo>
                <a:lnTo>
                  <a:pt x="411490" y="506347"/>
                </a:lnTo>
                <a:lnTo>
                  <a:pt x="439831" y="471561"/>
                </a:lnTo>
                <a:lnTo>
                  <a:pt x="471532" y="439866"/>
                </a:lnTo>
                <a:lnTo>
                  <a:pt x="506325" y="411531"/>
                </a:lnTo>
                <a:lnTo>
                  <a:pt x="543943" y="386823"/>
                </a:lnTo>
                <a:lnTo>
                  <a:pt x="584118" y="366008"/>
                </a:lnTo>
                <a:lnTo>
                  <a:pt x="626583" y="349353"/>
                </a:lnTo>
                <a:lnTo>
                  <a:pt x="671072" y="337126"/>
                </a:lnTo>
                <a:lnTo>
                  <a:pt x="717316" y="329594"/>
                </a:lnTo>
                <a:lnTo>
                  <a:pt x="765048" y="327025"/>
                </a:lnTo>
                <a:lnTo>
                  <a:pt x="812779" y="329594"/>
                </a:lnTo>
                <a:lnTo>
                  <a:pt x="859020" y="337126"/>
                </a:lnTo>
                <a:lnTo>
                  <a:pt x="903505" y="349353"/>
                </a:lnTo>
                <a:lnTo>
                  <a:pt x="945966" y="366008"/>
                </a:lnTo>
                <a:lnTo>
                  <a:pt x="986136" y="386823"/>
                </a:lnTo>
                <a:lnTo>
                  <a:pt x="1023748" y="411531"/>
                </a:lnTo>
                <a:lnTo>
                  <a:pt x="1058534" y="439866"/>
                </a:lnTo>
                <a:lnTo>
                  <a:pt x="1090229" y="471561"/>
                </a:lnTo>
                <a:lnTo>
                  <a:pt x="1118564" y="506347"/>
                </a:lnTo>
                <a:lnTo>
                  <a:pt x="1143272" y="543959"/>
                </a:lnTo>
                <a:lnTo>
                  <a:pt x="1164087" y="584129"/>
                </a:lnTo>
                <a:lnTo>
                  <a:pt x="1180742" y="626590"/>
                </a:lnTo>
                <a:lnTo>
                  <a:pt x="1192969" y="671075"/>
                </a:lnTo>
                <a:lnTo>
                  <a:pt x="1200501" y="717316"/>
                </a:lnTo>
                <a:lnTo>
                  <a:pt x="1203071" y="765048"/>
                </a:lnTo>
                <a:lnTo>
                  <a:pt x="1530096" y="765048"/>
                </a:lnTo>
                <a:lnTo>
                  <a:pt x="1528590" y="716664"/>
                </a:lnTo>
                <a:lnTo>
                  <a:pt x="1524135" y="669081"/>
                </a:lnTo>
                <a:lnTo>
                  <a:pt x="1516818" y="622386"/>
                </a:lnTo>
                <a:lnTo>
                  <a:pt x="1506731" y="576671"/>
                </a:lnTo>
                <a:lnTo>
                  <a:pt x="1493961" y="532025"/>
                </a:lnTo>
                <a:lnTo>
                  <a:pt x="1478600" y="488536"/>
                </a:lnTo>
                <a:lnTo>
                  <a:pt x="1460736" y="446296"/>
                </a:lnTo>
                <a:lnTo>
                  <a:pt x="1440459" y="405393"/>
                </a:lnTo>
                <a:lnTo>
                  <a:pt x="1417859" y="365916"/>
                </a:lnTo>
                <a:lnTo>
                  <a:pt x="1393026" y="327957"/>
                </a:lnTo>
                <a:lnTo>
                  <a:pt x="1366048" y="291604"/>
                </a:lnTo>
                <a:lnTo>
                  <a:pt x="1337016" y="256947"/>
                </a:lnTo>
                <a:lnTo>
                  <a:pt x="1306020" y="224075"/>
                </a:lnTo>
                <a:lnTo>
                  <a:pt x="1273148" y="193079"/>
                </a:lnTo>
                <a:lnTo>
                  <a:pt x="1238491" y="164047"/>
                </a:lnTo>
                <a:lnTo>
                  <a:pt x="1202138" y="137069"/>
                </a:lnTo>
                <a:lnTo>
                  <a:pt x="1164179" y="112236"/>
                </a:lnTo>
                <a:lnTo>
                  <a:pt x="1124702" y="89636"/>
                </a:lnTo>
                <a:lnTo>
                  <a:pt x="1083799" y="69359"/>
                </a:lnTo>
                <a:lnTo>
                  <a:pt x="1041559" y="51495"/>
                </a:lnTo>
                <a:lnTo>
                  <a:pt x="998070" y="36134"/>
                </a:lnTo>
                <a:lnTo>
                  <a:pt x="953424" y="23364"/>
                </a:lnTo>
                <a:lnTo>
                  <a:pt x="907709" y="13277"/>
                </a:lnTo>
                <a:lnTo>
                  <a:pt x="861014" y="5960"/>
                </a:lnTo>
                <a:lnTo>
                  <a:pt x="813431" y="1505"/>
                </a:lnTo>
                <a:lnTo>
                  <a:pt x="765048" y="0"/>
                </a:lnTo>
                <a:close/>
              </a:path>
            </a:pathLst>
          </a:custGeom>
          <a:solidFill>
            <a:srgbClr val="E0BEAC">
              <a:alpha val="4392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1424686" y="2740279"/>
            <a:ext cx="202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맑은 고딕"/>
                <a:cs typeface="맑은 고딕"/>
              </a:rPr>
              <a:t>01</a:t>
            </a:r>
            <a:endParaRPr sz="1200">
              <a:latin typeface="맑은 고딕"/>
              <a:cs typeface="맑은 고딕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2532888" y="2183892"/>
            <a:ext cx="1530350" cy="765175"/>
          </a:xfrm>
          <a:custGeom>
            <a:avLst/>
            <a:gdLst/>
            <a:ahLst/>
            <a:cxnLst/>
            <a:rect l="l" t="t" r="r" b="b"/>
            <a:pathLst>
              <a:path w="1530350" h="765175">
                <a:moveTo>
                  <a:pt x="765048" y="0"/>
                </a:moveTo>
                <a:lnTo>
                  <a:pt x="716664" y="1505"/>
                </a:lnTo>
                <a:lnTo>
                  <a:pt x="669081" y="5960"/>
                </a:lnTo>
                <a:lnTo>
                  <a:pt x="622386" y="13277"/>
                </a:lnTo>
                <a:lnTo>
                  <a:pt x="576671" y="23364"/>
                </a:lnTo>
                <a:lnTo>
                  <a:pt x="532025" y="36134"/>
                </a:lnTo>
                <a:lnTo>
                  <a:pt x="488536" y="51495"/>
                </a:lnTo>
                <a:lnTo>
                  <a:pt x="446296" y="69359"/>
                </a:lnTo>
                <a:lnTo>
                  <a:pt x="405393" y="89636"/>
                </a:lnTo>
                <a:lnTo>
                  <a:pt x="365916" y="112236"/>
                </a:lnTo>
                <a:lnTo>
                  <a:pt x="327957" y="137069"/>
                </a:lnTo>
                <a:lnTo>
                  <a:pt x="291604" y="164047"/>
                </a:lnTo>
                <a:lnTo>
                  <a:pt x="256947" y="193079"/>
                </a:lnTo>
                <a:lnTo>
                  <a:pt x="224075" y="224075"/>
                </a:lnTo>
                <a:lnTo>
                  <a:pt x="193079" y="256947"/>
                </a:lnTo>
                <a:lnTo>
                  <a:pt x="164047" y="291604"/>
                </a:lnTo>
                <a:lnTo>
                  <a:pt x="137069" y="327957"/>
                </a:lnTo>
                <a:lnTo>
                  <a:pt x="112236" y="365916"/>
                </a:lnTo>
                <a:lnTo>
                  <a:pt x="89636" y="405393"/>
                </a:lnTo>
                <a:lnTo>
                  <a:pt x="69359" y="446296"/>
                </a:lnTo>
                <a:lnTo>
                  <a:pt x="51495" y="488536"/>
                </a:lnTo>
                <a:lnTo>
                  <a:pt x="36134" y="532025"/>
                </a:lnTo>
                <a:lnTo>
                  <a:pt x="23364" y="576671"/>
                </a:lnTo>
                <a:lnTo>
                  <a:pt x="13277" y="622386"/>
                </a:lnTo>
                <a:lnTo>
                  <a:pt x="5960" y="669081"/>
                </a:lnTo>
                <a:lnTo>
                  <a:pt x="1505" y="716664"/>
                </a:lnTo>
                <a:lnTo>
                  <a:pt x="0" y="765048"/>
                </a:lnTo>
                <a:lnTo>
                  <a:pt x="327025" y="765048"/>
                </a:lnTo>
                <a:lnTo>
                  <a:pt x="329594" y="717316"/>
                </a:lnTo>
                <a:lnTo>
                  <a:pt x="337126" y="671075"/>
                </a:lnTo>
                <a:lnTo>
                  <a:pt x="349353" y="626590"/>
                </a:lnTo>
                <a:lnTo>
                  <a:pt x="366008" y="584129"/>
                </a:lnTo>
                <a:lnTo>
                  <a:pt x="386823" y="543959"/>
                </a:lnTo>
                <a:lnTo>
                  <a:pt x="411531" y="506347"/>
                </a:lnTo>
                <a:lnTo>
                  <a:pt x="439866" y="471561"/>
                </a:lnTo>
                <a:lnTo>
                  <a:pt x="471561" y="439866"/>
                </a:lnTo>
                <a:lnTo>
                  <a:pt x="506347" y="411531"/>
                </a:lnTo>
                <a:lnTo>
                  <a:pt x="543959" y="386823"/>
                </a:lnTo>
                <a:lnTo>
                  <a:pt x="584129" y="366008"/>
                </a:lnTo>
                <a:lnTo>
                  <a:pt x="626590" y="349353"/>
                </a:lnTo>
                <a:lnTo>
                  <a:pt x="671075" y="337126"/>
                </a:lnTo>
                <a:lnTo>
                  <a:pt x="717316" y="329594"/>
                </a:lnTo>
                <a:lnTo>
                  <a:pt x="765048" y="327025"/>
                </a:lnTo>
                <a:lnTo>
                  <a:pt x="812779" y="329594"/>
                </a:lnTo>
                <a:lnTo>
                  <a:pt x="859020" y="337126"/>
                </a:lnTo>
                <a:lnTo>
                  <a:pt x="903505" y="349353"/>
                </a:lnTo>
                <a:lnTo>
                  <a:pt x="945966" y="366008"/>
                </a:lnTo>
                <a:lnTo>
                  <a:pt x="986136" y="386823"/>
                </a:lnTo>
                <a:lnTo>
                  <a:pt x="1023748" y="411531"/>
                </a:lnTo>
                <a:lnTo>
                  <a:pt x="1058534" y="439866"/>
                </a:lnTo>
                <a:lnTo>
                  <a:pt x="1090229" y="471561"/>
                </a:lnTo>
                <a:lnTo>
                  <a:pt x="1118564" y="506347"/>
                </a:lnTo>
                <a:lnTo>
                  <a:pt x="1143272" y="543959"/>
                </a:lnTo>
                <a:lnTo>
                  <a:pt x="1164087" y="584129"/>
                </a:lnTo>
                <a:lnTo>
                  <a:pt x="1180742" y="626590"/>
                </a:lnTo>
                <a:lnTo>
                  <a:pt x="1192969" y="671075"/>
                </a:lnTo>
                <a:lnTo>
                  <a:pt x="1200501" y="717316"/>
                </a:lnTo>
                <a:lnTo>
                  <a:pt x="1203071" y="765048"/>
                </a:lnTo>
                <a:lnTo>
                  <a:pt x="1530096" y="765048"/>
                </a:lnTo>
                <a:lnTo>
                  <a:pt x="1528590" y="716664"/>
                </a:lnTo>
                <a:lnTo>
                  <a:pt x="1524135" y="669081"/>
                </a:lnTo>
                <a:lnTo>
                  <a:pt x="1516818" y="622386"/>
                </a:lnTo>
                <a:lnTo>
                  <a:pt x="1506731" y="576671"/>
                </a:lnTo>
                <a:lnTo>
                  <a:pt x="1493961" y="532025"/>
                </a:lnTo>
                <a:lnTo>
                  <a:pt x="1478600" y="488536"/>
                </a:lnTo>
                <a:lnTo>
                  <a:pt x="1460736" y="446296"/>
                </a:lnTo>
                <a:lnTo>
                  <a:pt x="1440459" y="405393"/>
                </a:lnTo>
                <a:lnTo>
                  <a:pt x="1417859" y="365916"/>
                </a:lnTo>
                <a:lnTo>
                  <a:pt x="1393026" y="327957"/>
                </a:lnTo>
                <a:lnTo>
                  <a:pt x="1366048" y="291604"/>
                </a:lnTo>
                <a:lnTo>
                  <a:pt x="1337016" y="256947"/>
                </a:lnTo>
                <a:lnTo>
                  <a:pt x="1306020" y="224075"/>
                </a:lnTo>
                <a:lnTo>
                  <a:pt x="1273148" y="193079"/>
                </a:lnTo>
                <a:lnTo>
                  <a:pt x="1238491" y="164047"/>
                </a:lnTo>
                <a:lnTo>
                  <a:pt x="1202138" y="137069"/>
                </a:lnTo>
                <a:lnTo>
                  <a:pt x="1164179" y="112236"/>
                </a:lnTo>
                <a:lnTo>
                  <a:pt x="1124702" y="89636"/>
                </a:lnTo>
                <a:lnTo>
                  <a:pt x="1083799" y="69359"/>
                </a:lnTo>
                <a:lnTo>
                  <a:pt x="1041559" y="51495"/>
                </a:lnTo>
                <a:lnTo>
                  <a:pt x="998070" y="36134"/>
                </a:lnTo>
                <a:lnTo>
                  <a:pt x="953424" y="23364"/>
                </a:lnTo>
                <a:lnTo>
                  <a:pt x="907709" y="13277"/>
                </a:lnTo>
                <a:lnTo>
                  <a:pt x="861014" y="5960"/>
                </a:lnTo>
                <a:lnTo>
                  <a:pt x="813431" y="1505"/>
                </a:lnTo>
                <a:lnTo>
                  <a:pt x="765048" y="0"/>
                </a:lnTo>
                <a:close/>
              </a:path>
            </a:pathLst>
          </a:custGeom>
          <a:solidFill>
            <a:srgbClr val="B8AC94">
              <a:alpha val="4392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 txBox="1"/>
          <p:nvPr/>
        </p:nvSpPr>
        <p:spPr>
          <a:xfrm>
            <a:off x="3196844" y="2740279"/>
            <a:ext cx="202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맑은 고딕"/>
                <a:cs typeface="맑은 고딕"/>
              </a:rPr>
              <a:t>02</a:t>
            </a:r>
            <a:endParaRPr sz="1200">
              <a:latin typeface="맑은 고딕"/>
              <a:cs typeface="맑은 고딕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5100573" y="2740279"/>
            <a:ext cx="202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맑은 고딕"/>
                <a:cs typeface="맑은 고딕"/>
              </a:rPr>
              <a:t>03</a:t>
            </a:r>
            <a:endParaRPr sz="1200">
              <a:latin typeface="맑은 고딕"/>
              <a:cs typeface="맑은 고딕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6928866" y="2740279"/>
            <a:ext cx="202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맑은 고딕"/>
                <a:cs typeface="맑은 고딕"/>
              </a:rPr>
              <a:t>04</a:t>
            </a:r>
            <a:endParaRPr sz="1200">
              <a:latin typeface="맑은 고딕"/>
              <a:cs typeface="맑은 고딕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8850630" y="2740279"/>
            <a:ext cx="202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맑은 고딕"/>
                <a:cs typeface="맑은 고딕"/>
              </a:rPr>
              <a:t>05</a:t>
            </a:r>
            <a:endParaRPr sz="1200">
              <a:latin typeface="맑은 고딕"/>
              <a:cs typeface="맑은 고딕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1085850" y="4110990"/>
            <a:ext cx="2575560" cy="2575560"/>
          </a:xfrm>
          <a:custGeom>
            <a:avLst/>
            <a:gdLst/>
            <a:ahLst/>
            <a:cxnLst/>
            <a:rect l="l" t="t" r="r" b="b"/>
            <a:pathLst>
              <a:path w="2575560" h="2575559">
                <a:moveTo>
                  <a:pt x="1287780" y="0"/>
                </a:moveTo>
                <a:lnTo>
                  <a:pt x="1239502" y="888"/>
                </a:lnTo>
                <a:lnTo>
                  <a:pt x="1191674" y="3532"/>
                </a:lnTo>
                <a:lnTo>
                  <a:pt x="1144324" y="7901"/>
                </a:lnTo>
                <a:lnTo>
                  <a:pt x="1097486" y="13963"/>
                </a:lnTo>
                <a:lnTo>
                  <a:pt x="1051189" y="21687"/>
                </a:lnTo>
                <a:lnTo>
                  <a:pt x="1005465" y="31043"/>
                </a:lnTo>
                <a:lnTo>
                  <a:pt x="960344" y="41999"/>
                </a:lnTo>
                <a:lnTo>
                  <a:pt x="915859" y="54525"/>
                </a:lnTo>
                <a:lnTo>
                  <a:pt x="872041" y="68588"/>
                </a:lnTo>
                <a:lnTo>
                  <a:pt x="828919" y="84157"/>
                </a:lnTo>
                <a:lnTo>
                  <a:pt x="786526" y="101203"/>
                </a:lnTo>
                <a:lnTo>
                  <a:pt x="744893" y="119692"/>
                </a:lnTo>
                <a:lnTo>
                  <a:pt x="704051" y="139596"/>
                </a:lnTo>
                <a:lnTo>
                  <a:pt x="664030" y="160881"/>
                </a:lnTo>
                <a:lnTo>
                  <a:pt x="624863" y="183518"/>
                </a:lnTo>
                <a:lnTo>
                  <a:pt x="586579" y="207474"/>
                </a:lnTo>
                <a:lnTo>
                  <a:pt x="549211" y="232720"/>
                </a:lnTo>
                <a:lnTo>
                  <a:pt x="512789" y="259223"/>
                </a:lnTo>
                <a:lnTo>
                  <a:pt x="477345" y="286952"/>
                </a:lnTo>
                <a:lnTo>
                  <a:pt x="442910" y="315877"/>
                </a:lnTo>
                <a:lnTo>
                  <a:pt x="409514" y="345967"/>
                </a:lnTo>
                <a:lnTo>
                  <a:pt x="377190" y="377189"/>
                </a:lnTo>
                <a:lnTo>
                  <a:pt x="345967" y="409514"/>
                </a:lnTo>
                <a:lnTo>
                  <a:pt x="315877" y="442910"/>
                </a:lnTo>
                <a:lnTo>
                  <a:pt x="286952" y="477345"/>
                </a:lnTo>
                <a:lnTo>
                  <a:pt x="259223" y="512789"/>
                </a:lnTo>
                <a:lnTo>
                  <a:pt x="232720" y="549211"/>
                </a:lnTo>
                <a:lnTo>
                  <a:pt x="207474" y="586579"/>
                </a:lnTo>
                <a:lnTo>
                  <a:pt x="183518" y="624863"/>
                </a:lnTo>
                <a:lnTo>
                  <a:pt x="160881" y="664030"/>
                </a:lnTo>
                <a:lnTo>
                  <a:pt x="139596" y="704051"/>
                </a:lnTo>
                <a:lnTo>
                  <a:pt x="119692" y="744893"/>
                </a:lnTo>
                <a:lnTo>
                  <a:pt x="101203" y="786526"/>
                </a:lnTo>
                <a:lnTo>
                  <a:pt x="84157" y="828919"/>
                </a:lnTo>
                <a:lnTo>
                  <a:pt x="68588" y="872041"/>
                </a:lnTo>
                <a:lnTo>
                  <a:pt x="54525" y="915859"/>
                </a:lnTo>
                <a:lnTo>
                  <a:pt x="41999" y="960344"/>
                </a:lnTo>
                <a:lnTo>
                  <a:pt x="31043" y="1005465"/>
                </a:lnTo>
                <a:lnTo>
                  <a:pt x="21687" y="1051189"/>
                </a:lnTo>
                <a:lnTo>
                  <a:pt x="13963" y="1097486"/>
                </a:lnTo>
                <a:lnTo>
                  <a:pt x="7901" y="1144324"/>
                </a:lnTo>
                <a:lnTo>
                  <a:pt x="3532" y="1191674"/>
                </a:lnTo>
                <a:lnTo>
                  <a:pt x="888" y="1239502"/>
                </a:lnTo>
                <a:lnTo>
                  <a:pt x="0" y="1287780"/>
                </a:lnTo>
                <a:lnTo>
                  <a:pt x="888" y="1336057"/>
                </a:lnTo>
                <a:lnTo>
                  <a:pt x="3532" y="1383885"/>
                </a:lnTo>
                <a:lnTo>
                  <a:pt x="7901" y="1431235"/>
                </a:lnTo>
                <a:lnTo>
                  <a:pt x="13963" y="1478073"/>
                </a:lnTo>
                <a:lnTo>
                  <a:pt x="21687" y="1524370"/>
                </a:lnTo>
                <a:lnTo>
                  <a:pt x="31043" y="1570094"/>
                </a:lnTo>
                <a:lnTo>
                  <a:pt x="41999" y="1615215"/>
                </a:lnTo>
                <a:lnTo>
                  <a:pt x="54525" y="1659700"/>
                </a:lnTo>
                <a:lnTo>
                  <a:pt x="68588" y="1703518"/>
                </a:lnTo>
                <a:lnTo>
                  <a:pt x="84157" y="1746640"/>
                </a:lnTo>
                <a:lnTo>
                  <a:pt x="101203" y="1789033"/>
                </a:lnTo>
                <a:lnTo>
                  <a:pt x="119692" y="1830666"/>
                </a:lnTo>
                <a:lnTo>
                  <a:pt x="139596" y="1871508"/>
                </a:lnTo>
                <a:lnTo>
                  <a:pt x="160881" y="1911529"/>
                </a:lnTo>
                <a:lnTo>
                  <a:pt x="183518" y="1950696"/>
                </a:lnTo>
                <a:lnTo>
                  <a:pt x="207474" y="1988980"/>
                </a:lnTo>
                <a:lnTo>
                  <a:pt x="232720" y="2026348"/>
                </a:lnTo>
                <a:lnTo>
                  <a:pt x="259223" y="2062770"/>
                </a:lnTo>
                <a:lnTo>
                  <a:pt x="286952" y="2098214"/>
                </a:lnTo>
                <a:lnTo>
                  <a:pt x="315877" y="2132649"/>
                </a:lnTo>
                <a:lnTo>
                  <a:pt x="345967" y="2166045"/>
                </a:lnTo>
                <a:lnTo>
                  <a:pt x="377189" y="2198370"/>
                </a:lnTo>
                <a:lnTo>
                  <a:pt x="409514" y="2229592"/>
                </a:lnTo>
                <a:lnTo>
                  <a:pt x="442910" y="2259682"/>
                </a:lnTo>
                <a:lnTo>
                  <a:pt x="477345" y="2288607"/>
                </a:lnTo>
                <a:lnTo>
                  <a:pt x="512789" y="2316336"/>
                </a:lnTo>
                <a:lnTo>
                  <a:pt x="549211" y="2342839"/>
                </a:lnTo>
                <a:lnTo>
                  <a:pt x="586579" y="2368085"/>
                </a:lnTo>
                <a:lnTo>
                  <a:pt x="624863" y="2392041"/>
                </a:lnTo>
                <a:lnTo>
                  <a:pt x="664030" y="2414678"/>
                </a:lnTo>
                <a:lnTo>
                  <a:pt x="704051" y="2435963"/>
                </a:lnTo>
                <a:lnTo>
                  <a:pt x="744893" y="2455867"/>
                </a:lnTo>
                <a:lnTo>
                  <a:pt x="786526" y="2474356"/>
                </a:lnTo>
                <a:lnTo>
                  <a:pt x="828919" y="2491402"/>
                </a:lnTo>
                <a:lnTo>
                  <a:pt x="872041" y="2506971"/>
                </a:lnTo>
                <a:lnTo>
                  <a:pt x="915859" y="2521034"/>
                </a:lnTo>
                <a:lnTo>
                  <a:pt x="960344" y="2533560"/>
                </a:lnTo>
                <a:lnTo>
                  <a:pt x="1005465" y="2544516"/>
                </a:lnTo>
                <a:lnTo>
                  <a:pt x="1051189" y="2553872"/>
                </a:lnTo>
                <a:lnTo>
                  <a:pt x="1097486" y="2561596"/>
                </a:lnTo>
                <a:lnTo>
                  <a:pt x="1144324" y="2567658"/>
                </a:lnTo>
                <a:lnTo>
                  <a:pt x="1191674" y="2572027"/>
                </a:lnTo>
                <a:lnTo>
                  <a:pt x="1239502" y="2574671"/>
                </a:lnTo>
                <a:lnTo>
                  <a:pt x="1287780" y="2575560"/>
                </a:lnTo>
                <a:lnTo>
                  <a:pt x="1336057" y="2574671"/>
                </a:lnTo>
                <a:lnTo>
                  <a:pt x="1383885" y="2572027"/>
                </a:lnTo>
                <a:lnTo>
                  <a:pt x="1431235" y="2567658"/>
                </a:lnTo>
                <a:lnTo>
                  <a:pt x="1478073" y="2561596"/>
                </a:lnTo>
                <a:lnTo>
                  <a:pt x="1524370" y="2553872"/>
                </a:lnTo>
                <a:lnTo>
                  <a:pt x="1570094" y="2544516"/>
                </a:lnTo>
                <a:lnTo>
                  <a:pt x="1615215" y="2533560"/>
                </a:lnTo>
                <a:lnTo>
                  <a:pt x="1659700" y="2521034"/>
                </a:lnTo>
                <a:lnTo>
                  <a:pt x="1703518" y="2506971"/>
                </a:lnTo>
                <a:lnTo>
                  <a:pt x="1746640" y="2491402"/>
                </a:lnTo>
                <a:lnTo>
                  <a:pt x="1789033" y="2474356"/>
                </a:lnTo>
                <a:lnTo>
                  <a:pt x="1830666" y="2455867"/>
                </a:lnTo>
                <a:lnTo>
                  <a:pt x="1871508" y="2435963"/>
                </a:lnTo>
                <a:lnTo>
                  <a:pt x="1911529" y="2414678"/>
                </a:lnTo>
                <a:lnTo>
                  <a:pt x="1950696" y="2392041"/>
                </a:lnTo>
                <a:lnTo>
                  <a:pt x="1988980" y="2368085"/>
                </a:lnTo>
                <a:lnTo>
                  <a:pt x="2026348" y="2342839"/>
                </a:lnTo>
                <a:lnTo>
                  <a:pt x="2062770" y="2316336"/>
                </a:lnTo>
                <a:lnTo>
                  <a:pt x="2098214" y="2288607"/>
                </a:lnTo>
                <a:lnTo>
                  <a:pt x="2132649" y="2259682"/>
                </a:lnTo>
                <a:lnTo>
                  <a:pt x="2166045" y="2229592"/>
                </a:lnTo>
                <a:lnTo>
                  <a:pt x="2198369" y="2198370"/>
                </a:lnTo>
                <a:lnTo>
                  <a:pt x="2229592" y="2166045"/>
                </a:lnTo>
                <a:lnTo>
                  <a:pt x="2259682" y="2132649"/>
                </a:lnTo>
                <a:lnTo>
                  <a:pt x="2288607" y="2098214"/>
                </a:lnTo>
                <a:lnTo>
                  <a:pt x="2316336" y="2062770"/>
                </a:lnTo>
                <a:lnTo>
                  <a:pt x="2342839" y="2026348"/>
                </a:lnTo>
                <a:lnTo>
                  <a:pt x="2368085" y="1988980"/>
                </a:lnTo>
                <a:lnTo>
                  <a:pt x="2392041" y="1950696"/>
                </a:lnTo>
                <a:lnTo>
                  <a:pt x="2414678" y="1911529"/>
                </a:lnTo>
                <a:lnTo>
                  <a:pt x="2435963" y="1871508"/>
                </a:lnTo>
                <a:lnTo>
                  <a:pt x="2455867" y="1830666"/>
                </a:lnTo>
                <a:lnTo>
                  <a:pt x="2474356" y="1789033"/>
                </a:lnTo>
                <a:lnTo>
                  <a:pt x="2491402" y="1746640"/>
                </a:lnTo>
                <a:lnTo>
                  <a:pt x="2506971" y="1703518"/>
                </a:lnTo>
                <a:lnTo>
                  <a:pt x="2521034" y="1659700"/>
                </a:lnTo>
                <a:lnTo>
                  <a:pt x="2533560" y="1615215"/>
                </a:lnTo>
                <a:lnTo>
                  <a:pt x="2544516" y="1570094"/>
                </a:lnTo>
                <a:lnTo>
                  <a:pt x="2553872" y="1524370"/>
                </a:lnTo>
                <a:lnTo>
                  <a:pt x="2561596" y="1478073"/>
                </a:lnTo>
                <a:lnTo>
                  <a:pt x="2567658" y="1431235"/>
                </a:lnTo>
                <a:lnTo>
                  <a:pt x="2572027" y="1383885"/>
                </a:lnTo>
                <a:lnTo>
                  <a:pt x="2574671" y="1336057"/>
                </a:lnTo>
                <a:lnTo>
                  <a:pt x="2575560" y="1287780"/>
                </a:lnTo>
                <a:lnTo>
                  <a:pt x="2574671" y="1239502"/>
                </a:lnTo>
                <a:lnTo>
                  <a:pt x="2572027" y="1191674"/>
                </a:lnTo>
                <a:lnTo>
                  <a:pt x="2567658" y="1144324"/>
                </a:lnTo>
                <a:lnTo>
                  <a:pt x="2561596" y="1097486"/>
                </a:lnTo>
                <a:lnTo>
                  <a:pt x="2553872" y="1051189"/>
                </a:lnTo>
                <a:lnTo>
                  <a:pt x="2544516" y="1005465"/>
                </a:lnTo>
                <a:lnTo>
                  <a:pt x="2533560" y="960344"/>
                </a:lnTo>
                <a:lnTo>
                  <a:pt x="2521034" y="915859"/>
                </a:lnTo>
                <a:lnTo>
                  <a:pt x="2506971" y="872041"/>
                </a:lnTo>
                <a:lnTo>
                  <a:pt x="2491402" y="828919"/>
                </a:lnTo>
                <a:lnTo>
                  <a:pt x="2474356" y="786526"/>
                </a:lnTo>
                <a:lnTo>
                  <a:pt x="2455867" y="744893"/>
                </a:lnTo>
                <a:lnTo>
                  <a:pt x="2435963" y="704051"/>
                </a:lnTo>
                <a:lnTo>
                  <a:pt x="2414678" y="664030"/>
                </a:lnTo>
                <a:lnTo>
                  <a:pt x="2392041" y="624863"/>
                </a:lnTo>
                <a:lnTo>
                  <a:pt x="2368085" y="586579"/>
                </a:lnTo>
                <a:lnTo>
                  <a:pt x="2342839" y="549211"/>
                </a:lnTo>
                <a:lnTo>
                  <a:pt x="2316336" y="512789"/>
                </a:lnTo>
                <a:lnTo>
                  <a:pt x="2288607" y="477345"/>
                </a:lnTo>
                <a:lnTo>
                  <a:pt x="2259682" y="442910"/>
                </a:lnTo>
                <a:lnTo>
                  <a:pt x="2229592" y="409514"/>
                </a:lnTo>
                <a:lnTo>
                  <a:pt x="2198370" y="377190"/>
                </a:lnTo>
                <a:lnTo>
                  <a:pt x="2166045" y="345967"/>
                </a:lnTo>
                <a:lnTo>
                  <a:pt x="2132649" y="315877"/>
                </a:lnTo>
                <a:lnTo>
                  <a:pt x="2098214" y="286952"/>
                </a:lnTo>
                <a:lnTo>
                  <a:pt x="2062770" y="259223"/>
                </a:lnTo>
                <a:lnTo>
                  <a:pt x="2026348" y="232720"/>
                </a:lnTo>
                <a:lnTo>
                  <a:pt x="1988980" y="207474"/>
                </a:lnTo>
                <a:lnTo>
                  <a:pt x="1950696" y="183518"/>
                </a:lnTo>
                <a:lnTo>
                  <a:pt x="1911529" y="160881"/>
                </a:lnTo>
                <a:lnTo>
                  <a:pt x="1871508" y="139596"/>
                </a:lnTo>
                <a:lnTo>
                  <a:pt x="1830666" y="119692"/>
                </a:lnTo>
                <a:lnTo>
                  <a:pt x="1789033" y="101203"/>
                </a:lnTo>
                <a:lnTo>
                  <a:pt x="1746640" y="84157"/>
                </a:lnTo>
                <a:lnTo>
                  <a:pt x="1703518" y="68588"/>
                </a:lnTo>
                <a:lnTo>
                  <a:pt x="1659700" y="54525"/>
                </a:lnTo>
                <a:lnTo>
                  <a:pt x="1615215" y="41999"/>
                </a:lnTo>
                <a:lnTo>
                  <a:pt x="1570094" y="31043"/>
                </a:lnTo>
                <a:lnTo>
                  <a:pt x="1524370" y="21687"/>
                </a:lnTo>
                <a:lnTo>
                  <a:pt x="1478073" y="13963"/>
                </a:lnTo>
                <a:lnTo>
                  <a:pt x="1431235" y="7901"/>
                </a:lnTo>
                <a:lnTo>
                  <a:pt x="1383885" y="3532"/>
                </a:lnTo>
                <a:lnTo>
                  <a:pt x="1336057" y="888"/>
                </a:lnTo>
                <a:lnTo>
                  <a:pt x="128778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1085850" y="4110990"/>
            <a:ext cx="2575560" cy="2575560"/>
          </a:xfrm>
          <a:custGeom>
            <a:avLst/>
            <a:gdLst/>
            <a:ahLst/>
            <a:cxnLst/>
            <a:rect l="l" t="t" r="r" b="b"/>
            <a:pathLst>
              <a:path w="2575560" h="2575559">
                <a:moveTo>
                  <a:pt x="0" y="1287780"/>
                </a:moveTo>
                <a:lnTo>
                  <a:pt x="888" y="1239502"/>
                </a:lnTo>
                <a:lnTo>
                  <a:pt x="3532" y="1191674"/>
                </a:lnTo>
                <a:lnTo>
                  <a:pt x="7901" y="1144324"/>
                </a:lnTo>
                <a:lnTo>
                  <a:pt x="13963" y="1097486"/>
                </a:lnTo>
                <a:lnTo>
                  <a:pt x="21687" y="1051189"/>
                </a:lnTo>
                <a:lnTo>
                  <a:pt x="31043" y="1005465"/>
                </a:lnTo>
                <a:lnTo>
                  <a:pt x="41999" y="960344"/>
                </a:lnTo>
                <a:lnTo>
                  <a:pt x="54525" y="915859"/>
                </a:lnTo>
                <a:lnTo>
                  <a:pt x="68588" y="872041"/>
                </a:lnTo>
                <a:lnTo>
                  <a:pt x="84157" y="828919"/>
                </a:lnTo>
                <a:lnTo>
                  <a:pt x="101203" y="786526"/>
                </a:lnTo>
                <a:lnTo>
                  <a:pt x="119692" y="744893"/>
                </a:lnTo>
                <a:lnTo>
                  <a:pt x="139596" y="704051"/>
                </a:lnTo>
                <a:lnTo>
                  <a:pt x="160881" y="664030"/>
                </a:lnTo>
                <a:lnTo>
                  <a:pt x="183518" y="624863"/>
                </a:lnTo>
                <a:lnTo>
                  <a:pt x="207474" y="586579"/>
                </a:lnTo>
                <a:lnTo>
                  <a:pt x="232720" y="549211"/>
                </a:lnTo>
                <a:lnTo>
                  <a:pt x="259223" y="512789"/>
                </a:lnTo>
                <a:lnTo>
                  <a:pt x="286952" y="477345"/>
                </a:lnTo>
                <a:lnTo>
                  <a:pt x="315877" y="442910"/>
                </a:lnTo>
                <a:lnTo>
                  <a:pt x="345967" y="409514"/>
                </a:lnTo>
                <a:lnTo>
                  <a:pt x="377190" y="377189"/>
                </a:lnTo>
                <a:lnTo>
                  <a:pt x="409514" y="345967"/>
                </a:lnTo>
                <a:lnTo>
                  <a:pt x="442910" y="315877"/>
                </a:lnTo>
                <a:lnTo>
                  <a:pt x="477345" y="286952"/>
                </a:lnTo>
                <a:lnTo>
                  <a:pt x="512789" y="259223"/>
                </a:lnTo>
                <a:lnTo>
                  <a:pt x="549211" y="232720"/>
                </a:lnTo>
                <a:lnTo>
                  <a:pt x="586579" y="207474"/>
                </a:lnTo>
                <a:lnTo>
                  <a:pt x="624863" y="183518"/>
                </a:lnTo>
                <a:lnTo>
                  <a:pt x="664030" y="160881"/>
                </a:lnTo>
                <a:lnTo>
                  <a:pt x="704051" y="139596"/>
                </a:lnTo>
                <a:lnTo>
                  <a:pt x="744893" y="119692"/>
                </a:lnTo>
                <a:lnTo>
                  <a:pt x="786526" y="101203"/>
                </a:lnTo>
                <a:lnTo>
                  <a:pt x="828919" y="84157"/>
                </a:lnTo>
                <a:lnTo>
                  <a:pt x="872041" y="68588"/>
                </a:lnTo>
                <a:lnTo>
                  <a:pt x="915859" y="54525"/>
                </a:lnTo>
                <a:lnTo>
                  <a:pt x="960344" y="41999"/>
                </a:lnTo>
                <a:lnTo>
                  <a:pt x="1005465" y="31043"/>
                </a:lnTo>
                <a:lnTo>
                  <a:pt x="1051189" y="21687"/>
                </a:lnTo>
                <a:lnTo>
                  <a:pt x="1097486" y="13963"/>
                </a:lnTo>
                <a:lnTo>
                  <a:pt x="1144324" y="7901"/>
                </a:lnTo>
                <a:lnTo>
                  <a:pt x="1191674" y="3532"/>
                </a:lnTo>
                <a:lnTo>
                  <a:pt x="1239502" y="888"/>
                </a:lnTo>
                <a:lnTo>
                  <a:pt x="1287780" y="0"/>
                </a:lnTo>
                <a:lnTo>
                  <a:pt x="1336057" y="888"/>
                </a:lnTo>
                <a:lnTo>
                  <a:pt x="1383885" y="3532"/>
                </a:lnTo>
                <a:lnTo>
                  <a:pt x="1431235" y="7901"/>
                </a:lnTo>
                <a:lnTo>
                  <a:pt x="1478073" y="13963"/>
                </a:lnTo>
                <a:lnTo>
                  <a:pt x="1524370" y="21687"/>
                </a:lnTo>
                <a:lnTo>
                  <a:pt x="1570094" y="31043"/>
                </a:lnTo>
                <a:lnTo>
                  <a:pt x="1615215" y="41999"/>
                </a:lnTo>
                <a:lnTo>
                  <a:pt x="1659700" y="54525"/>
                </a:lnTo>
                <a:lnTo>
                  <a:pt x="1703518" y="68588"/>
                </a:lnTo>
                <a:lnTo>
                  <a:pt x="1746640" y="84157"/>
                </a:lnTo>
                <a:lnTo>
                  <a:pt x="1789033" y="101203"/>
                </a:lnTo>
                <a:lnTo>
                  <a:pt x="1830666" y="119692"/>
                </a:lnTo>
                <a:lnTo>
                  <a:pt x="1871508" y="139596"/>
                </a:lnTo>
                <a:lnTo>
                  <a:pt x="1911529" y="160881"/>
                </a:lnTo>
                <a:lnTo>
                  <a:pt x="1950696" y="183518"/>
                </a:lnTo>
                <a:lnTo>
                  <a:pt x="1988980" y="207474"/>
                </a:lnTo>
                <a:lnTo>
                  <a:pt x="2026348" y="232720"/>
                </a:lnTo>
                <a:lnTo>
                  <a:pt x="2062770" y="259223"/>
                </a:lnTo>
                <a:lnTo>
                  <a:pt x="2098214" y="286952"/>
                </a:lnTo>
                <a:lnTo>
                  <a:pt x="2132649" y="315877"/>
                </a:lnTo>
                <a:lnTo>
                  <a:pt x="2166045" y="345967"/>
                </a:lnTo>
                <a:lnTo>
                  <a:pt x="2198370" y="377190"/>
                </a:lnTo>
                <a:lnTo>
                  <a:pt x="2229592" y="409514"/>
                </a:lnTo>
                <a:lnTo>
                  <a:pt x="2259682" y="442910"/>
                </a:lnTo>
                <a:lnTo>
                  <a:pt x="2288607" y="477345"/>
                </a:lnTo>
                <a:lnTo>
                  <a:pt x="2316336" y="512789"/>
                </a:lnTo>
                <a:lnTo>
                  <a:pt x="2342839" y="549211"/>
                </a:lnTo>
                <a:lnTo>
                  <a:pt x="2368085" y="586579"/>
                </a:lnTo>
                <a:lnTo>
                  <a:pt x="2392041" y="624863"/>
                </a:lnTo>
                <a:lnTo>
                  <a:pt x="2414678" y="664030"/>
                </a:lnTo>
                <a:lnTo>
                  <a:pt x="2435963" y="704051"/>
                </a:lnTo>
                <a:lnTo>
                  <a:pt x="2455867" y="744893"/>
                </a:lnTo>
                <a:lnTo>
                  <a:pt x="2474356" y="786526"/>
                </a:lnTo>
                <a:lnTo>
                  <a:pt x="2491402" y="828919"/>
                </a:lnTo>
                <a:lnTo>
                  <a:pt x="2506971" y="872041"/>
                </a:lnTo>
                <a:lnTo>
                  <a:pt x="2521034" y="915859"/>
                </a:lnTo>
                <a:lnTo>
                  <a:pt x="2533560" y="960344"/>
                </a:lnTo>
                <a:lnTo>
                  <a:pt x="2544516" y="1005465"/>
                </a:lnTo>
                <a:lnTo>
                  <a:pt x="2553872" y="1051189"/>
                </a:lnTo>
                <a:lnTo>
                  <a:pt x="2561596" y="1097486"/>
                </a:lnTo>
                <a:lnTo>
                  <a:pt x="2567658" y="1144324"/>
                </a:lnTo>
                <a:lnTo>
                  <a:pt x="2572027" y="1191674"/>
                </a:lnTo>
                <a:lnTo>
                  <a:pt x="2574671" y="1239502"/>
                </a:lnTo>
                <a:lnTo>
                  <a:pt x="2575560" y="1287780"/>
                </a:lnTo>
                <a:lnTo>
                  <a:pt x="2574671" y="1336057"/>
                </a:lnTo>
                <a:lnTo>
                  <a:pt x="2572027" y="1383885"/>
                </a:lnTo>
                <a:lnTo>
                  <a:pt x="2567658" y="1431235"/>
                </a:lnTo>
                <a:lnTo>
                  <a:pt x="2561596" y="1478073"/>
                </a:lnTo>
                <a:lnTo>
                  <a:pt x="2553872" y="1524370"/>
                </a:lnTo>
                <a:lnTo>
                  <a:pt x="2544516" y="1570094"/>
                </a:lnTo>
                <a:lnTo>
                  <a:pt x="2533560" y="1615215"/>
                </a:lnTo>
                <a:lnTo>
                  <a:pt x="2521034" y="1659700"/>
                </a:lnTo>
                <a:lnTo>
                  <a:pt x="2506971" y="1703518"/>
                </a:lnTo>
                <a:lnTo>
                  <a:pt x="2491402" y="1746640"/>
                </a:lnTo>
                <a:lnTo>
                  <a:pt x="2474356" y="1789033"/>
                </a:lnTo>
                <a:lnTo>
                  <a:pt x="2455867" y="1830666"/>
                </a:lnTo>
                <a:lnTo>
                  <a:pt x="2435963" y="1871508"/>
                </a:lnTo>
                <a:lnTo>
                  <a:pt x="2414678" y="1911529"/>
                </a:lnTo>
                <a:lnTo>
                  <a:pt x="2392041" y="1950696"/>
                </a:lnTo>
                <a:lnTo>
                  <a:pt x="2368085" y="1988980"/>
                </a:lnTo>
                <a:lnTo>
                  <a:pt x="2342839" y="2026348"/>
                </a:lnTo>
                <a:lnTo>
                  <a:pt x="2316336" y="2062770"/>
                </a:lnTo>
                <a:lnTo>
                  <a:pt x="2288607" y="2098214"/>
                </a:lnTo>
                <a:lnTo>
                  <a:pt x="2259682" y="2132649"/>
                </a:lnTo>
                <a:lnTo>
                  <a:pt x="2229592" y="2166045"/>
                </a:lnTo>
                <a:lnTo>
                  <a:pt x="2198369" y="2198370"/>
                </a:lnTo>
                <a:lnTo>
                  <a:pt x="2166045" y="2229592"/>
                </a:lnTo>
                <a:lnTo>
                  <a:pt x="2132649" y="2259682"/>
                </a:lnTo>
                <a:lnTo>
                  <a:pt x="2098214" y="2288607"/>
                </a:lnTo>
                <a:lnTo>
                  <a:pt x="2062770" y="2316336"/>
                </a:lnTo>
                <a:lnTo>
                  <a:pt x="2026348" y="2342839"/>
                </a:lnTo>
                <a:lnTo>
                  <a:pt x="1988980" y="2368085"/>
                </a:lnTo>
                <a:lnTo>
                  <a:pt x="1950696" y="2392041"/>
                </a:lnTo>
                <a:lnTo>
                  <a:pt x="1911529" y="2414678"/>
                </a:lnTo>
                <a:lnTo>
                  <a:pt x="1871508" y="2435963"/>
                </a:lnTo>
                <a:lnTo>
                  <a:pt x="1830666" y="2455867"/>
                </a:lnTo>
                <a:lnTo>
                  <a:pt x="1789033" y="2474356"/>
                </a:lnTo>
                <a:lnTo>
                  <a:pt x="1746640" y="2491402"/>
                </a:lnTo>
                <a:lnTo>
                  <a:pt x="1703518" y="2506971"/>
                </a:lnTo>
                <a:lnTo>
                  <a:pt x="1659700" y="2521034"/>
                </a:lnTo>
                <a:lnTo>
                  <a:pt x="1615215" y="2533560"/>
                </a:lnTo>
                <a:lnTo>
                  <a:pt x="1570094" y="2544516"/>
                </a:lnTo>
                <a:lnTo>
                  <a:pt x="1524370" y="2553872"/>
                </a:lnTo>
                <a:lnTo>
                  <a:pt x="1478073" y="2561596"/>
                </a:lnTo>
                <a:lnTo>
                  <a:pt x="1431235" y="2567658"/>
                </a:lnTo>
                <a:lnTo>
                  <a:pt x="1383885" y="2572027"/>
                </a:lnTo>
                <a:lnTo>
                  <a:pt x="1336057" y="2574671"/>
                </a:lnTo>
                <a:lnTo>
                  <a:pt x="1287780" y="2575560"/>
                </a:lnTo>
                <a:lnTo>
                  <a:pt x="1239502" y="2574671"/>
                </a:lnTo>
                <a:lnTo>
                  <a:pt x="1191674" y="2572027"/>
                </a:lnTo>
                <a:lnTo>
                  <a:pt x="1144324" y="2567658"/>
                </a:lnTo>
                <a:lnTo>
                  <a:pt x="1097486" y="2561596"/>
                </a:lnTo>
                <a:lnTo>
                  <a:pt x="1051189" y="2553872"/>
                </a:lnTo>
                <a:lnTo>
                  <a:pt x="1005465" y="2544516"/>
                </a:lnTo>
                <a:lnTo>
                  <a:pt x="960344" y="2533560"/>
                </a:lnTo>
                <a:lnTo>
                  <a:pt x="915859" y="2521034"/>
                </a:lnTo>
                <a:lnTo>
                  <a:pt x="872041" y="2506971"/>
                </a:lnTo>
                <a:lnTo>
                  <a:pt x="828919" y="2491402"/>
                </a:lnTo>
                <a:lnTo>
                  <a:pt x="786526" y="2474356"/>
                </a:lnTo>
                <a:lnTo>
                  <a:pt x="744893" y="2455867"/>
                </a:lnTo>
                <a:lnTo>
                  <a:pt x="704051" y="2435963"/>
                </a:lnTo>
                <a:lnTo>
                  <a:pt x="664030" y="2414678"/>
                </a:lnTo>
                <a:lnTo>
                  <a:pt x="624863" y="2392041"/>
                </a:lnTo>
                <a:lnTo>
                  <a:pt x="586579" y="2368085"/>
                </a:lnTo>
                <a:lnTo>
                  <a:pt x="549211" y="2342839"/>
                </a:lnTo>
                <a:lnTo>
                  <a:pt x="512789" y="2316336"/>
                </a:lnTo>
                <a:lnTo>
                  <a:pt x="477345" y="2288607"/>
                </a:lnTo>
                <a:lnTo>
                  <a:pt x="442910" y="2259682"/>
                </a:lnTo>
                <a:lnTo>
                  <a:pt x="409514" y="2229592"/>
                </a:lnTo>
                <a:lnTo>
                  <a:pt x="377189" y="2198370"/>
                </a:lnTo>
                <a:lnTo>
                  <a:pt x="345967" y="2166045"/>
                </a:lnTo>
                <a:lnTo>
                  <a:pt x="315877" y="2132649"/>
                </a:lnTo>
                <a:lnTo>
                  <a:pt x="286952" y="2098214"/>
                </a:lnTo>
                <a:lnTo>
                  <a:pt x="259223" y="2062770"/>
                </a:lnTo>
                <a:lnTo>
                  <a:pt x="232720" y="2026348"/>
                </a:lnTo>
                <a:lnTo>
                  <a:pt x="207474" y="1988980"/>
                </a:lnTo>
                <a:lnTo>
                  <a:pt x="183518" y="1950696"/>
                </a:lnTo>
                <a:lnTo>
                  <a:pt x="160881" y="1911529"/>
                </a:lnTo>
                <a:lnTo>
                  <a:pt x="139596" y="1871508"/>
                </a:lnTo>
                <a:lnTo>
                  <a:pt x="119692" y="1830666"/>
                </a:lnTo>
                <a:lnTo>
                  <a:pt x="101203" y="1789033"/>
                </a:lnTo>
                <a:lnTo>
                  <a:pt x="84157" y="1746640"/>
                </a:lnTo>
                <a:lnTo>
                  <a:pt x="68588" y="1703518"/>
                </a:lnTo>
                <a:lnTo>
                  <a:pt x="54525" y="1659700"/>
                </a:lnTo>
                <a:lnTo>
                  <a:pt x="41999" y="1615215"/>
                </a:lnTo>
                <a:lnTo>
                  <a:pt x="31043" y="1570094"/>
                </a:lnTo>
                <a:lnTo>
                  <a:pt x="21687" y="1524370"/>
                </a:lnTo>
                <a:lnTo>
                  <a:pt x="13963" y="1478073"/>
                </a:lnTo>
                <a:lnTo>
                  <a:pt x="7901" y="1431235"/>
                </a:lnTo>
                <a:lnTo>
                  <a:pt x="3532" y="1383885"/>
                </a:lnTo>
                <a:lnTo>
                  <a:pt x="888" y="1336057"/>
                </a:lnTo>
                <a:lnTo>
                  <a:pt x="0" y="1287780"/>
                </a:lnTo>
                <a:close/>
              </a:path>
            </a:pathLst>
          </a:custGeom>
          <a:ln w="38100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3667505" y="5392674"/>
            <a:ext cx="2638425" cy="5080"/>
          </a:xfrm>
          <a:custGeom>
            <a:avLst/>
            <a:gdLst/>
            <a:ahLst/>
            <a:cxnLst/>
            <a:rect l="l" t="t" r="r" b="b"/>
            <a:pathLst>
              <a:path w="2638425" h="5079">
                <a:moveTo>
                  <a:pt x="0" y="4953"/>
                </a:moveTo>
                <a:lnTo>
                  <a:pt x="2638298" y="0"/>
                </a:lnTo>
              </a:path>
            </a:pathLst>
          </a:custGeom>
          <a:ln w="19050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731258" y="4819650"/>
            <a:ext cx="1148080" cy="1148080"/>
          </a:xfrm>
          <a:custGeom>
            <a:avLst/>
            <a:gdLst/>
            <a:ahLst/>
            <a:cxnLst/>
            <a:rect l="l" t="t" r="r" b="b"/>
            <a:pathLst>
              <a:path w="1148079" h="1148079">
                <a:moveTo>
                  <a:pt x="573786" y="0"/>
                </a:moveTo>
                <a:lnTo>
                  <a:pt x="526730" y="1902"/>
                </a:lnTo>
                <a:lnTo>
                  <a:pt x="480721" y="7510"/>
                </a:lnTo>
                <a:lnTo>
                  <a:pt x="435907" y="16677"/>
                </a:lnTo>
                <a:lnTo>
                  <a:pt x="392436" y="29254"/>
                </a:lnTo>
                <a:lnTo>
                  <a:pt x="350454" y="45094"/>
                </a:lnTo>
                <a:lnTo>
                  <a:pt x="310110" y="64050"/>
                </a:lnTo>
                <a:lnTo>
                  <a:pt x="271552" y="85973"/>
                </a:lnTo>
                <a:lnTo>
                  <a:pt x="234927" y="110715"/>
                </a:lnTo>
                <a:lnTo>
                  <a:pt x="200383" y="138129"/>
                </a:lnTo>
                <a:lnTo>
                  <a:pt x="168068" y="168068"/>
                </a:lnTo>
                <a:lnTo>
                  <a:pt x="138129" y="200383"/>
                </a:lnTo>
                <a:lnTo>
                  <a:pt x="110715" y="234927"/>
                </a:lnTo>
                <a:lnTo>
                  <a:pt x="85973" y="271552"/>
                </a:lnTo>
                <a:lnTo>
                  <a:pt x="64050" y="310110"/>
                </a:lnTo>
                <a:lnTo>
                  <a:pt x="45094" y="350454"/>
                </a:lnTo>
                <a:lnTo>
                  <a:pt x="29254" y="392436"/>
                </a:lnTo>
                <a:lnTo>
                  <a:pt x="16677" y="435907"/>
                </a:lnTo>
                <a:lnTo>
                  <a:pt x="7510" y="480721"/>
                </a:lnTo>
                <a:lnTo>
                  <a:pt x="1902" y="526730"/>
                </a:lnTo>
                <a:lnTo>
                  <a:pt x="0" y="573785"/>
                </a:lnTo>
                <a:lnTo>
                  <a:pt x="1902" y="620841"/>
                </a:lnTo>
                <a:lnTo>
                  <a:pt x="7510" y="666850"/>
                </a:lnTo>
                <a:lnTo>
                  <a:pt x="16677" y="711664"/>
                </a:lnTo>
                <a:lnTo>
                  <a:pt x="29254" y="755135"/>
                </a:lnTo>
                <a:lnTo>
                  <a:pt x="45094" y="797117"/>
                </a:lnTo>
                <a:lnTo>
                  <a:pt x="64050" y="837461"/>
                </a:lnTo>
                <a:lnTo>
                  <a:pt x="85973" y="876019"/>
                </a:lnTo>
                <a:lnTo>
                  <a:pt x="110715" y="912644"/>
                </a:lnTo>
                <a:lnTo>
                  <a:pt x="138129" y="947188"/>
                </a:lnTo>
                <a:lnTo>
                  <a:pt x="168068" y="979503"/>
                </a:lnTo>
                <a:lnTo>
                  <a:pt x="200383" y="1009442"/>
                </a:lnTo>
                <a:lnTo>
                  <a:pt x="234927" y="1036856"/>
                </a:lnTo>
                <a:lnTo>
                  <a:pt x="271552" y="1061598"/>
                </a:lnTo>
                <a:lnTo>
                  <a:pt x="310110" y="1083521"/>
                </a:lnTo>
                <a:lnTo>
                  <a:pt x="350454" y="1102477"/>
                </a:lnTo>
                <a:lnTo>
                  <a:pt x="392436" y="1118317"/>
                </a:lnTo>
                <a:lnTo>
                  <a:pt x="435907" y="1130894"/>
                </a:lnTo>
                <a:lnTo>
                  <a:pt x="480721" y="1140061"/>
                </a:lnTo>
                <a:lnTo>
                  <a:pt x="526730" y="1145669"/>
                </a:lnTo>
                <a:lnTo>
                  <a:pt x="573786" y="1147571"/>
                </a:lnTo>
                <a:lnTo>
                  <a:pt x="620841" y="1145669"/>
                </a:lnTo>
                <a:lnTo>
                  <a:pt x="666850" y="1140061"/>
                </a:lnTo>
                <a:lnTo>
                  <a:pt x="711664" y="1130894"/>
                </a:lnTo>
                <a:lnTo>
                  <a:pt x="755135" y="1118317"/>
                </a:lnTo>
                <a:lnTo>
                  <a:pt x="797117" y="1102477"/>
                </a:lnTo>
                <a:lnTo>
                  <a:pt x="837461" y="1083521"/>
                </a:lnTo>
                <a:lnTo>
                  <a:pt x="876019" y="1061598"/>
                </a:lnTo>
                <a:lnTo>
                  <a:pt x="912644" y="1036856"/>
                </a:lnTo>
                <a:lnTo>
                  <a:pt x="947188" y="1009442"/>
                </a:lnTo>
                <a:lnTo>
                  <a:pt x="979503" y="979503"/>
                </a:lnTo>
                <a:lnTo>
                  <a:pt x="1009442" y="947188"/>
                </a:lnTo>
                <a:lnTo>
                  <a:pt x="1036856" y="912644"/>
                </a:lnTo>
                <a:lnTo>
                  <a:pt x="1061598" y="876019"/>
                </a:lnTo>
                <a:lnTo>
                  <a:pt x="1083521" y="837461"/>
                </a:lnTo>
                <a:lnTo>
                  <a:pt x="1102477" y="797117"/>
                </a:lnTo>
                <a:lnTo>
                  <a:pt x="1118317" y="755135"/>
                </a:lnTo>
                <a:lnTo>
                  <a:pt x="1130894" y="711664"/>
                </a:lnTo>
                <a:lnTo>
                  <a:pt x="1140061" y="666850"/>
                </a:lnTo>
                <a:lnTo>
                  <a:pt x="1145669" y="620841"/>
                </a:lnTo>
                <a:lnTo>
                  <a:pt x="1147571" y="573785"/>
                </a:lnTo>
                <a:lnTo>
                  <a:pt x="1145669" y="526730"/>
                </a:lnTo>
                <a:lnTo>
                  <a:pt x="1140061" y="480721"/>
                </a:lnTo>
                <a:lnTo>
                  <a:pt x="1130894" y="435907"/>
                </a:lnTo>
                <a:lnTo>
                  <a:pt x="1118317" y="392436"/>
                </a:lnTo>
                <a:lnTo>
                  <a:pt x="1102477" y="350454"/>
                </a:lnTo>
                <a:lnTo>
                  <a:pt x="1083521" y="310110"/>
                </a:lnTo>
                <a:lnTo>
                  <a:pt x="1061598" y="271552"/>
                </a:lnTo>
                <a:lnTo>
                  <a:pt x="1036856" y="234927"/>
                </a:lnTo>
                <a:lnTo>
                  <a:pt x="1009442" y="200383"/>
                </a:lnTo>
                <a:lnTo>
                  <a:pt x="979503" y="168068"/>
                </a:lnTo>
                <a:lnTo>
                  <a:pt x="947188" y="138129"/>
                </a:lnTo>
                <a:lnTo>
                  <a:pt x="912644" y="110715"/>
                </a:lnTo>
                <a:lnTo>
                  <a:pt x="876019" y="85973"/>
                </a:lnTo>
                <a:lnTo>
                  <a:pt x="837461" y="64050"/>
                </a:lnTo>
                <a:lnTo>
                  <a:pt x="797117" y="45094"/>
                </a:lnTo>
                <a:lnTo>
                  <a:pt x="755135" y="29254"/>
                </a:lnTo>
                <a:lnTo>
                  <a:pt x="711664" y="16677"/>
                </a:lnTo>
                <a:lnTo>
                  <a:pt x="666850" y="7510"/>
                </a:lnTo>
                <a:lnTo>
                  <a:pt x="620841" y="1902"/>
                </a:lnTo>
                <a:lnTo>
                  <a:pt x="5737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4731258" y="4819650"/>
            <a:ext cx="1148080" cy="1148080"/>
          </a:xfrm>
          <a:custGeom>
            <a:avLst/>
            <a:gdLst/>
            <a:ahLst/>
            <a:cxnLst/>
            <a:rect l="l" t="t" r="r" b="b"/>
            <a:pathLst>
              <a:path w="1148079" h="1148079">
                <a:moveTo>
                  <a:pt x="0" y="573785"/>
                </a:moveTo>
                <a:lnTo>
                  <a:pt x="1902" y="526730"/>
                </a:lnTo>
                <a:lnTo>
                  <a:pt x="7510" y="480721"/>
                </a:lnTo>
                <a:lnTo>
                  <a:pt x="16677" y="435907"/>
                </a:lnTo>
                <a:lnTo>
                  <a:pt x="29254" y="392436"/>
                </a:lnTo>
                <a:lnTo>
                  <a:pt x="45094" y="350454"/>
                </a:lnTo>
                <a:lnTo>
                  <a:pt x="64050" y="310110"/>
                </a:lnTo>
                <a:lnTo>
                  <a:pt x="85973" y="271552"/>
                </a:lnTo>
                <a:lnTo>
                  <a:pt x="110715" y="234927"/>
                </a:lnTo>
                <a:lnTo>
                  <a:pt x="138129" y="200383"/>
                </a:lnTo>
                <a:lnTo>
                  <a:pt x="168068" y="168068"/>
                </a:lnTo>
                <a:lnTo>
                  <a:pt x="200383" y="138129"/>
                </a:lnTo>
                <a:lnTo>
                  <a:pt x="234927" y="110715"/>
                </a:lnTo>
                <a:lnTo>
                  <a:pt x="271552" y="85973"/>
                </a:lnTo>
                <a:lnTo>
                  <a:pt x="310110" y="64050"/>
                </a:lnTo>
                <a:lnTo>
                  <a:pt x="350454" y="45094"/>
                </a:lnTo>
                <a:lnTo>
                  <a:pt x="392436" y="29254"/>
                </a:lnTo>
                <a:lnTo>
                  <a:pt x="435907" y="16677"/>
                </a:lnTo>
                <a:lnTo>
                  <a:pt x="480721" y="7510"/>
                </a:lnTo>
                <a:lnTo>
                  <a:pt x="526730" y="1902"/>
                </a:lnTo>
                <a:lnTo>
                  <a:pt x="573786" y="0"/>
                </a:lnTo>
                <a:lnTo>
                  <a:pt x="620841" y="1902"/>
                </a:lnTo>
                <a:lnTo>
                  <a:pt x="666850" y="7510"/>
                </a:lnTo>
                <a:lnTo>
                  <a:pt x="711664" y="16677"/>
                </a:lnTo>
                <a:lnTo>
                  <a:pt x="755135" y="29254"/>
                </a:lnTo>
                <a:lnTo>
                  <a:pt x="797117" y="45094"/>
                </a:lnTo>
                <a:lnTo>
                  <a:pt x="837461" y="64050"/>
                </a:lnTo>
                <a:lnTo>
                  <a:pt x="876019" y="85973"/>
                </a:lnTo>
                <a:lnTo>
                  <a:pt x="912644" y="110715"/>
                </a:lnTo>
                <a:lnTo>
                  <a:pt x="947188" y="138129"/>
                </a:lnTo>
                <a:lnTo>
                  <a:pt x="979503" y="168068"/>
                </a:lnTo>
                <a:lnTo>
                  <a:pt x="1009442" y="200383"/>
                </a:lnTo>
                <a:lnTo>
                  <a:pt x="1036856" y="234927"/>
                </a:lnTo>
                <a:lnTo>
                  <a:pt x="1061598" y="271552"/>
                </a:lnTo>
                <a:lnTo>
                  <a:pt x="1083521" y="310110"/>
                </a:lnTo>
                <a:lnTo>
                  <a:pt x="1102477" y="350454"/>
                </a:lnTo>
                <a:lnTo>
                  <a:pt x="1118317" y="392436"/>
                </a:lnTo>
                <a:lnTo>
                  <a:pt x="1130894" y="435907"/>
                </a:lnTo>
                <a:lnTo>
                  <a:pt x="1140061" y="480721"/>
                </a:lnTo>
                <a:lnTo>
                  <a:pt x="1145669" y="526730"/>
                </a:lnTo>
                <a:lnTo>
                  <a:pt x="1147571" y="573785"/>
                </a:lnTo>
                <a:lnTo>
                  <a:pt x="1145669" y="620841"/>
                </a:lnTo>
                <a:lnTo>
                  <a:pt x="1140061" y="666850"/>
                </a:lnTo>
                <a:lnTo>
                  <a:pt x="1130894" y="711664"/>
                </a:lnTo>
                <a:lnTo>
                  <a:pt x="1118317" y="755135"/>
                </a:lnTo>
                <a:lnTo>
                  <a:pt x="1102477" y="797117"/>
                </a:lnTo>
                <a:lnTo>
                  <a:pt x="1083521" y="837461"/>
                </a:lnTo>
                <a:lnTo>
                  <a:pt x="1061598" y="876019"/>
                </a:lnTo>
                <a:lnTo>
                  <a:pt x="1036856" y="912644"/>
                </a:lnTo>
                <a:lnTo>
                  <a:pt x="1009442" y="947188"/>
                </a:lnTo>
                <a:lnTo>
                  <a:pt x="979503" y="979503"/>
                </a:lnTo>
                <a:lnTo>
                  <a:pt x="947188" y="1009442"/>
                </a:lnTo>
                <a:lnTo>
                  <a:pt x="912644" y="1036856"/>
                </a:lnTo>
                <a:lnTo>
                  <a:pt x="876019" y="1061598"/>
                </a:lnTo>
                <a:lnTo>
                  <a:pt x="837461" y="1083521"/>
                </a:lnTo>
                <a:lnTo>
                  <a:pt x="797117" y="1102477"/>
                </a:lnTo>
                <a:lnTo>
                  <a:pt x="755135" y="1118317"/>
                </a:lnTo>
                <a:lnTo>
                  <a:pt x="711664" y="1130894"/>
                </a:lnTo>
                <a:lnTo>
                  <a:pt x="666850" y="1140061"/>
                </a:lnTo>
                <a:lnTo>
                  <a:pt x="620841" y="1145669"/>
                </a:lnTo>
                <a:lnTo>
                  <a:pt x="573786" y="1147571"/>
                </a:lnTo>
                <a:lnTo>
                  <a:pt x="526730" y="1145669"/>
                </a:lnTo>
                <a:lnTo>
                  <a:pt x="480721" y="1140061"/>
                </a:lnTo>
                <a:lnTo>
                  <a:pt x="435907" y="1130894"/>
                </a:lnTo>
                <a:lnTo>
                  <a:pt x="392436" y="1118317"/>
                </a:lnTo>
                <a:lnTo>
                  <a:pt x="350454" y="1102477"/>
                </a:lnTo>
                <a:lnTo>
                  <a:pt x="310110" y="1083521"/>
                </a:lnTo>
                <a:lnTo>
                  <a:pt x="271552" y="1061598"/>
                </a:lnTo>
                <a:lnTo>
                  <a:pt x="234927" y="1036856"/>
                </a:lnTo>
                <a:lnTo>
                  <a:pt x="200383" y="1009442"/>
                </a:lnTo>
                <a:lnTo>
                  <a:pt x="168068" y="979503"/>
                </a:lnTo>
                <a:lnTo>
                  <a:pt x="138129" y="947188"/>
                </a:lnTo>
                <a:lnTo>
                  <a:pt x="110715" y="912644"/>
                </a:lnTo>
                <a:lnTo>
                  <a:pt x="85973" y="876019"/>
                </a:lnTo>
                <a:lnTo>
                  <a:pt x="64050" y="837461"/>
                </a:lnTo>
                <a:lnTo>
                  <a:pt x="45094" y="797117"/>
                </a:lnTo>
                <a:lnTo>
                  <a:pt x="29254" y="755135"/>
                </a:lnTo>
                <a:lnTo>
                  <a:pt x="16677" y="711664"/>
                </a:lnTo>
                <a:lnTo>
                  <a:pt x="7510" y="666850"/>
                </a:lnTo>
                <a:lnTo>
                  <a:pt x="1902" y="620841"/>
                </a:lnTo>
                <a:lnTo>
                  <a:pt x="0" y="573785"/>
                </a:lnTo>
                <a:close/>
              </a:path>
            </a:pathLst>
          </a:custGeom>
          <a:ln w="38100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6305550" y="4819650"/>
            <a:ext cx="1148080" cy="1148080"/>
          </a:xfrm>
          <a:custGeom>
            <a:avLst/>
            <a:gdLst/>
            <a:ahLst/>
            <a:cxnLst/>
            <a:rect l="l" t="t" r="r" b="b"/>
            <a:pathLst>
              <a:path w="1148079" h="1148079">
                <a:moveTo>
                  <a:pt x="0" y="573785"/>
                </a:moveTo>
                <a:lnTo>
                  <a:pt x="1902" y="526730"/>
                </a:lnTo>
                <a:lnTo>
                  <a:pt x="7510" y="480721"/>
                </a:lnTo>
                <a:lnTo>
                  <a:pt x="16677" y="435907"/>
                </a:lnTo>
                <a:lnTo>
                  <a:pt x="29254" y="392436"/>
                </a:lnTo>
                <a:lnTo>
                  <a:pt x="45094" y="350454"/>
                </a:lnTo>
                <a:lnTo>
                  <a:pt x="64050" y="310110"/>
                </a:lnTo>
                <a:lnTo>
                  <a:pt x="85973" y="271552"/>
                </a:lnTo>
                <a:lnTo>
                  <a:pt x="110715" y="234927"/>
                </a:lnTo>
                <a:lnTo>
                  <a:pt x="138129" y="200383"/>
                </a:lnTo>
                <a:lnTo>
                  <a:pt x="168068" y="168068"/>
                </a:lnTo>
                <a:lnTo>
                  <a:pt x="200383" y="138129"/>
                </a:lnTo>
                <a:lnTo>
                  <a:pt x="234927" y="110715"/>
                </a:lnTo>
                <a:lnTo>
                  <a:pt x="271552" y="85973"/>
                </a:lnTo>
                <a:lnTo>
                  <a:pt x="310110" y="64050"/>
                </a:lnTo>
                <a:lnTo>
                  <a:pt x="350454" y="45094"/>
                </a:lnTo>
                <a:lnTo>
                  <a:pt x="392436" y="29254"/>
                </a:lnTo>
                <a:lnTo>
                  <a:pt x="435907" y="16677"/>
                </a:lnTo>
                <a:lnTo>
                  <a:pt x="480721" y="7510"/>
                </a:lnTo>
                <a:lnTo>
                  <a:pt x="526730" y="1902"/>
                </a:lnTo>
                <a:lnTo>
                  <a:pt x="573785" y="0"/>
                </a:lnTo>
                <a:lnTo>
                  <a:pt x="620841" y="1902"/>
                </a:lnTo>
                <a:lnTo>
                  <a:pt x="666850" y="7510"/>
                </a:lnTo>
                <a:lnTo>
                  <a:pt x="711664" y="16677"/>
                </a:lnTo>
                <a:lnTo>
                  <a:pt x="755135" y="29254"/>
                </a:lnTo>
                <a:lnTo>
                  <a:pt x="797117" y="45094"/>
                </a:lnTo>
                <a:lnTo>
                  <a:pt x="837461" y="64050"/>
                </a:lnTo>
                <a:lnTo>
                  <a:pt x="876019" y="85973"/>
                </a:lnTo>
                <a:lnTo>
                  <a:pt x="912644" y="110715"/>
                </a:lnTo>
                <a:lnTo>
                  <a:pt x="947188" y="138129"/>
                </a:lnTo>
                <a:lnTo>
                  <a:pt x="979503" y="168068"/>
                </a:lnTo>
                <a:lnTo>
                  <a:pt x="1009442" y="200383"/>
                </a:lnTo>
                <a:lnTo>
                  <a:pt x="1036856" y="234927"/>
                </a:lnTo>
                <a:lnTo>
                  <a:pt x="1061598" y="271552"/>
                </a:lnTo>
                <a:lnTo>
                  <a:pt x="1083521" y="310110"/>
                </a:lnTo>
                <a:lnTo>
                  <a:pt x="1102477" y="350454"/>
                </a:lnTo>
                <a:lnTo>
                  <a:pt x="1118317" y="392436"/>
                </a:lnTo>
                <a:lnTo>
                  <a:pt x="1130894" y="435907"/>
                </a:lnTo>
                <a:lnTo>
                  <a:pt x="1140061" y="480721"/>
                </a:lnTo>
                <a:lnTo>
                  <a:pt x="1145669" y="526730"/>
                </a:lnTo>
                <a:lnTo>
                  <a:pt x="1147572" y="573785"/>
                </a:lnTo>
                <a:lnTo>
                  <a:pt x="1145669" y="620841"/>
                </a:lnTo>
                <a:lnTo>
                  <a:pt x="1140061" y="666850"/>
                </a:lnTo>
                <a:lnTo>
                  <a:pt x="1130894" y="711664"/>
                </a:lnTo>
                <a:lnTo>
                  <a:pt x="1118317" y="755135"/>
                </a:lnTo>
                <a:lnTo>
                  <a:pt x="1102477" y="797117"/>
                </a:lnTo>
                <a:lnTo>
                  <a:pt x="1083521" y="837461"/>
                </a:lnTo>
                <a:lnTo>
                  <a:pt x="1061598" y="876019"/>
                </a:lnTo>
                <a:lnTo>
                  <a:pt x="1036856" y="912644"/>
                </a:lnTo>
                <a:lnTo>
                  <a:pt x="1009442" y="947188"/>
                </a:lnTo>
                <a:lnTo>
                  <a:pt x="979503" y="979503"/>
                </a:lnTo>
                <a:lnTo>
                  <a:pt x="947188" y="1009442"/>
                </a:lnTo>
                <a:lnTo>
                  <a:pt x="912644" y="1036856"/>
                </a:lnTo>
                <a:lnTo>
                  <a:pt x="876019" y="1061598"/>
                </a:lnTo>
                <a:lnTo>
                  <a:pt x="837461" y="1083521"/>
                </a:lnTo>
                <a:lnTo>
                  <a:pt x="797117" y="1102477"/>
                </a:lnTo>
                <a:lnTo>
                  <a:pt x="755135" y="1118317"/>
                </a:lnTo>
                <a:lnTo>
                  <a:pt x="711664" y="1130894"/>
                </a:lnTo>
                <a:lnTo>
                  <a:pt x="666850" y="1140061"/>
                </a:lnTo>
                <a:lnTo>
                  <a:pt x="620841" y="1145669"/>
                </a:lnTo>
                <a:lnTo>
                  <a:pt x="573785" y="1147571"/>
                </a:lnTo>
                <a:lnTo>
                  <a:pt x="526730" y="1145669"/>
                </a:lnTo>
                <a:lnTo>
                  <a:pt x="480721" y="1140061"/>
                </a:lnTo>
                <a:lnTo>
                  <a:pt x="435907" y="1130894"/>
                </a:lnTo>
                <a:lnTo>
                  <a:pt x="392436" y="1118317"/>
                </a:lnTo>
                <a:lnTo>
                  <a:pt x="350454" y="1102477"/>
                </a:lnTo>
                <a:lnTo>
                  <a:pt x="310110" y="1083521"/>
                </a:lnTo>
                <a:lnTo>
                  <a:pt x="271552" y="1061598"/>
                </a:lnTo>
                <a:lnTo>
                  <a:pt x="234927" y="1036856"/>
                </a:lnTo>
                <a:lnTo>
                  <a:pt x="200383" y="1009442"/>
                </a:lnTo>
                <a:lnTo>
                  <a:pt x="168068" y="979503"/>
                </a:lnTo>
                <a:lnTo>
                  <a:pt x="138129" y="947188"/>
                </a:lnTo>
                <a:lnTo>
                  <a:pt x="110715" y="912644"/>
                </a:lnTo>
                <a:lnTo>
                  <a:pt x="85973" y="876019"/>
                </a:lnTo>
                <a:lnTo>
                  <a:pt x="64050" y="837461"/>
                </a:lnTo>
                <a:lnTo>
                  <a:pt x="45094" y="797117"/>
                </a:lnTo>
                <a:lnTo>
                  <a:pt x="29254" y="755135"/>
                </a:lnTo>
                <a:lnTo>
                  <a:pt x="16677" y="711664"/>
                </a:lnTo>
                <a:lnTo>
                  <a:pt x="7510" y="666850"/>
                </a:lnTo>
                <a:lnTo>
                  <a:pt x="1902" y="620841"/>
                </a:lnTo>
                <a:lnTo>
                  <a:pt x="0" y="573785"/>
                </a:lnTo>
                <a:close/>
              </a:path>
            </a:pathLst>
          </a:custGeom>
          <a:ln w="38100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8458961" y="4819650"/>
            <a:ext cx="1149350" cy="1148080"/>
          </a:xfrm>
          <a:custGeom>
            <a:avLst/>
            <a:gdLst/>
            <a:ahLst/>
            <a:cxnLst/>
            <a:rect l="l" t="t" r="r" b="b"/>
            <a:pathLst>
              <a:path w="1149350" h="1148079">
                <a:moveTo>
                  <a:pt x="0" y="573785"/>
                </a:moveTo>
                <a:lnTo>
                  <a:pt x="1904" y="526730"/>
                </a:lnTo>
                <a:lnTo>
                  <a:pt x="7518" y="480721"/>
                </a:lnTo>
                <a:lnTo>
                  <a:pt x="16694" y="435907"/>
                </a:lnTo>
                <a:lnTo>
                  <a:pt x="29285" y="392436"/>
                </a:lnTo>
                <a:lnTo>
                  <a:pt x="45142" y="350454"/>
                </a:lnTo>
                <a:lnTo>
                  <a:pt x="64118" y="310110"/>
                </a:lnTo>
                <a:lnTo>
                  <a:pt x="86066" y="271552"/>
                </a:lnTo>
                <a:lnTo>
                  <a:pt x="110837" y="234927"/>
                </a:lnTo>
                <a:lnTo>
                  <a:pt x="138284" y="200383"/>
                </a:lnTo>
                <a:lnTo>
                  <a:pt x="168259" y="168068"/>
                </a:lnTo>
                <a:lnTo>
                  <a:pt x="200614" y="138129"/>
                </a:lnTo>
                <a:lnTo>
                  <a:pt x="235201" y="110715"/>
                </a:lnTo>
                <a:lnTo>
                  <a:pt x="271874" y="85973"/>
                </a:lnTo>
                <a:lnTo>
                  <a:pt x="310484" y="64050"/>
                </a:lnTo>
                <a:lnTo>
                  <a:pt x="350883" y="45094"/>
                </a:lnTo>
                <a:lnTo>
                  <a:pt x="392923" y="29254"/>
                </a:lnTo>
                <a:lnTo>
                  <a:pt x="436458" y="16677"/>
                </a:lnTo>
                <a:lnTo>
                  <a:pt x="481339" y="7510"/>
                </a:lnTo>
                <a:lnTo>
                  <a:pt x="527418" y="1902"/>
                </a:lnTo>
                <a:lnTo>
                  <a:pt x="574548" y="0"/>
                </a:lnTo>
                <a:lnTo>
                  <a:pt x="621677" y="1902"/>
                </a:lnTo>
                <a:lnTo>
                  <a:pt x="667756" y="7510"/>
                </a:lnTo>
                <a:lnTo>
                  <a:pt x="712637" y="16677"/>
                </a:lnTo>
                <a:lnTo>
                  <a:pt x="756172" y="29254"/>
                </a:lnTo>
                <a:lnTo>
                  <a:pt x="798212" y="45094"/>
                </a:lnTo>
                <a:lnTo>
                  <a:pt x="838611" y="64050"/>
                </a:lnTo>
                <a:lnTo>
                  <a:pt x="877221" y="85973"/>
                </a:lnTo>
                <a:lnTo>
                  <a:pt x="913894" y="110715"/>
                </a:lnTo>
                <a:lnTo>
                  <a:pt x="948481" y="138129"/>
                </a:lnTo>
                <a:lnTo>
                  <a:pt x="980836" y="168068"/>
                </a:lnTo>
                <a:lnTo>
                  <a:pt x="1010811" y="200383"/>
                </a:lnTo>
                <a:lnTo>
                  <a:pt x="1038258" y="234927"/>
                </a:lnTo>
                <a:lnTo>
                  <a:pt x="1063029" y="271552"/>
                </a:lnTo>
                <a:lnTo>
                  <a:pt x="1084977" y="310110"/>
                </a:lnTo>
                <a:lnTo>
                  <a:pt x="1103953" y="350454"/>
                </a:lnTo>
                <a:lnTo>
                  <a:pt x="1119810" y="392436"/>
                </a:lnTo>
                <a:lnTo>
                  <a:pt x="1132401" y="435907"/>
                </a:lnTo>
                <a:lnTo>
                  <a:pt x="1141577" y="480721"/>
                </a:lnTo>
                <a:lnTo>
                  <a:pt x="1147191" y="526730"/>
                </a:lnTo>
                <a:lnTo>
                  <a:pt x="1149096" y="573785"/>
                </a:lnTo>
                <a:lnTo>
                  <a:pt x="1147191" y="620841"/>
                </a:lnTo>
                <a:lnTo>
                  <a:pt x="1141577" y="666850"/>
                </a:lnTo>
                <a:lnTo>
                  <a:pt x="1132401" y="711664"/>
                </a:lnTo>
                <a:lnTo>
                  <a:pt x="1119810" y="755135"/>
                </a:lnTo>
                <a:lnTo>
                  <a:pt x="1103953" y="797117"/>
                </a:lnTo>
                <a:lnTo>
                  <a:pt x="1084977" y="837461"/>
                </a:lnTo>
                <a:lnTo>
                  <a:pt x="1063029" y="876019"/>
                </a:lnTo>
                <a:lnTo>
                  <a:pt x="1038258" y="912644"/>
                </a:lnTo>
                <a:lnTo>
                  <a:pt x="1010811" y="947188"/>
                </a:lnTo>
                <a:lnTo>
                  <a:pt x="980836" y="979503"/>
                </a:lnTo>
                <a:lnTo>
                  <a:pt x="948481" y="1009442"/>
                </a:lnTo>
                <a:lnTo>
                  <a:pt x="913894" y="1036856"/>
                </a:lnTo>
                <a:lnTo>
                  <a:pt x="877221" y="1061598"/>
                </a:lnTo>
                <a:lnTo>
                  <a:pt x="838611" y="1083521"/>
                </a:lnTo>
                <a:lnTo>
                  <a:pt x="798212" y="1102477"/>
                </a:lnTo>
                <a:lnTo>
                  <a:pt x="756172" y="1118317"/>
                </a:lnTo>
                <a:lnTo>
                  <a:pt x="712637" y="1130894"/>
                </a:lnTo>
                <a:lnTo>
                  <a:pt x="667756" y="1140061"/>
                </a:lnTo>
                <a:lnTo>
                  <a:pt x="621677" y="1145669"/>
                </a:lnTo>
                <a:lnTo>
                  <a:pt x="574548" y="1147571"/>
                </a:lnTo>
                <a:lnTo>
                  <a:pt x="527418" y="1145669"/>
                </a:lnTo>
                <a:lnTo>
                  <a:pt x="481339" y="1140061"/>
                </a:lnTo>
                <a:lnTo>
                  <a:pt x="436458" y="1130894"/>
                </a:lnTo>
                <a:lnTo>
                  <a:pt x="392923" y="1118317"/>
                </a:lnTo>
                <a:lnTo>
                  <a:pt x="350883" y="1102477"/>
                </a:lnTo>
                <a:lnTo>
                  <a:pt x="310484" y="1083521"/>
                </a:lnTo>
                <a:lnTo>
                  <a:pt x="271874" y="1061598"/>
                </a:lnTo>
                <a:lnTo>
                  <a:pt x="235201" y="1036856"/>
                </a:lnTo>
                <a:lnTo>
                  <a:pt x="200614" y="1009442"/>
                </a:lnTo>
                <a:lnTo>
                  <a:pt x="168259" y="979503"/>
                </a:lnTo>
                <a:lnTo>
                  <a:pt x="138284" y="947188"/>
                </a:lnTo>
                <a:lnTo>
                  <a:pt x="110837" y="912644"/>
                </a:lnTo>
                <a:lnTo>
                  <a:pt x="86066" y="876019"/>
                </a:lnTo>
                <a:lnTo>
                  <a:pt x="64118" y="837461"/>
                </a:lnTo>
                <a:lnTo>
                  <a:pt x="45142" y="797117"/>
                </a:lnTo>
                <a:lnTo>
                  <a:pt x="29285" y="755135"/>
                </a:lnTo>
                <a:lnTo>
                  <a:pt x="16694" y="711664"/>
                </a:lnTo>
                <a:lnTo>
                  <a:pt x="7518" y="666850"/>
                </a:lnTo>
                <a:lnTo>
                  <a:pt x="1904" y="620841"/>
                </a:lnTo>
                <a:lnTo>
                  <a:pt x="0" y="573785"/>
                </a:lnTo>
                <a:close/>
              </a:path>
            </a:pathLst>
          </a:custGeom>
          <a:ln w="38100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1700890" y="4522982"/>
            <a:ext cx="535617" cy="499308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2439922" y="4826289"/>
            <a:ext cx="851535" cy="196850"/>
          </a:xfrm>
          <a:custGeom>
            <a:avLst/>
            <a:gdLst/>
            <a:ahLst/>
            <a:cxnLst/>
            <a:rect l="l" t="t" r="r" b="b"/>
            <a:pathLst>
              <a:path w="851535" h="196850">
                <a:moveTo>
                  <a:pt x="823876" y="0"/>
                </a:moveTo>
                <a:lnTo>
                  <a:pt x="27211" y="0"/>
                </a:lnTo>
                <a:lnTo>
                  <a:pt x="26582" y="33"/>
                </a:lnTo>
                <a:lnTo>
                  <a:pt x="0" y="170178"/>
                </a:lnTo>
                <a:lnTo>
                  <a:pt x="328" y="172946"/>
                </a:lnTo>
                <a:lnTo>
                  <a:pt x="27211" y="196257"/>
                </a:lnTo>
                <a:lnTo>
                  <a:pt x="824128" y="196257"/>
                </a:lnTo>
                <a:lnTo>
                  <a:pt x="848355" y="181404"/>
                </a:lnTo>
                <a:lnTo>
                  <a:pt x="28087" y="181404"/>
                </a:lnTo>
                <a:lnTo>
                  <a:pt x="27211" y="181352"/>
                </a:lnTo>
                <a:lnTo>
                  <a:pt x="27650" y="181352"/>
                </a:lnTo>
                <a:lnTo>
                  <a:pt x="27480" y="181332"/>
                </a:lnTo>
                <a:lnTo>
                  <a:pt x="25970" y="181332"/>
                </a:lnTo>
                <a:lnTo>
                  <a:pt x="24380" y="180963"/>
                </a:lnTo>
                <a:lnTo>
                  <a:pt x="24922" y="180963"/>
                </a:lnTo>
                <a:lnTo>
                  <a:pt x="24095" y="180673"/>
                </a:lnTo>
                <a:lnTo>
                  <a:pt x="23681" y="180673"/>
                </a:lnTo>
                <a:lnTo>
                  <a:pt x="22388" y="180074"/>
                </a:lnTo>
                <a:lnTo>
                  <a:pt x="22657" y="180074"/>
                </a:lnTo>
                <a:lnTo>
                  <a:pt x="21659" y="179490"/>
                </a:lnTo>
                <a:lnTo>
                  <a:pt x="21428" y="179490"/>
                </a:lnTo>
                <a:lnTo>
                  <a:pt x="20350" y="178724"/>
                </a:lnTo>
                <a:lnTo>
                  <a:pt x="20531" y="178724"/>
                </a:lnTo>
                <a:lnTo>
                  <a:pt x="19379" y="177740"/>
                </a:lnTo>
                <a:lnTo>
                  <a:pt x="19238" y="177740"/>
                </a:lnTo>
                <a:lnTo>
                  <a:pt x="18411" y="176912"/>
                </a:lnTo>
                <a:lnTo>
                  <a:pt x="17580" y="175796"/>
                </a:lnTo>
                <a:lnTo>
                  <a:pt x="17426" y="175796"/>
                </a:lnTo>
                <a:lnTo>
                  <a:pt x="16662" y="174721"/>
                </a:lnTo>
                <a:lnTo>
                  <a:pt x="16797" y="174721"/>
                </a:lnTo>
                <a:lnTo>
                  <a:pt x="16236" y="173762"/>
                </a:lnTo>
                <a:lnTo>
                  <a:pt x="16077" y="173762"/>
                </a:lnTo>
                <a:lnTo>
                  <a:pt x="15477" y="172464"/>
                </a:lnTo>
                <a:lnTo>
                  <a:pt x="15622" y="172464"/>
                </a:lnTo>
                <a:lnTo>
                  <a:pt x="15377" y="171765"/>
                </a:lnTo>
                <a:lnTo>
                  <a:pt x="15189" y="171765"/>
                </a:lnTo>
                <a:lnTo>
                  <a:pt x="14821" y="170178"/>
                </a:lnTo>
                <a:lnTo>
                  <a:pt x="15001" y="170178"/>
                </a:lnTo>
                <a:lnTo>
                  <a:pt x="14928" y="169563"/>
                </a:lnTo>
                <a:lnTo>
                  <a:pt x="14801" y="168934"/>
                </a:lnTo>
                <a:lnTo>
                  <a:pt x="14745" y="25722"/>
                </a:lnTo>
                <a:lnTo>
                  <a:pt x="14975" y="23852"/>
                </a:lnTo>
                <a:lnTo>
                  <a:pt x="14761" y="23852"/>
                </a:lnTo>
                <a:lnTo>
                  <a:pt x="15185" y="22134"/>
                </a:lnTo>
                <a:lnTo>
                  <a:pt x="15410" y="22134"/>
                </a:lnTo>
                <a:lnTo>
                  <a:pt x="15460" y="21999"/>
                </a:lnTo>
                <a:lnTo>
                  <a:pt x="15264" y="21999"/>
                </a:lnTo>
                <a:lnTo>
                  <a:pt x="16017" y="20524"/>
                </a:lnTo>
                <a:lnTo>
                  <a:pt x="16236" y="20524"/>
                </a:lnTo>
                <a:lnTo>
                  <a:pt x="16402" y="20272"/>
                </a:lnTo>
                <a:lnTo>
                  <a:pt x="16199" y="20272"/>
                </a:lnTo>
                <a:lnTo>
                  <a:pt x="17214" y="19040"/>
                </a:lnTo>
                <a:lnTo>
                  <a:pt x="17461" y="19040"/>
                </a:lnTo>
                <a:lnTo>
                  <a:pt x="17951" y="18562"/>
                </a:lnTo>
                <a:lnTo>
                  <a:pt x="17794" y="18562"/>
                </a:lnTo>
                <a:lnTo>
                  <a:pt x="18775" y="17757"/>
                </a:lnTo>
                <a:lnTo>
                  <a:pt x="18967" y="17757"/>
                </a:lnTo>
                <a:lnTo>
                  <a:pt x="19943" y="17086"/>
                </a:lnTo>
                <a:lnTo>
                  <a:pt x="19767" y="17086"/>
                </a:lnTo>
                <a:lnTo>
                  <a:pt x="20810" y="16491"/>
                </a:lnTo>
                <a:lnTo>
                  <a:pt x="21032" y="16491"/>
                </a:lnTo>
                <a:lnTo>
                  <a:pt x="22171" y="15955"/>
                </a:lnTo>
                <a:lnTo>
                  <a:pt x="21935" y="15955"/>
                </a:lnTo>
                <a:lnTo>
                  <a:pt x="23098" y="15519"/>
                </a:lnTo>
                <a:lnTo>
                  <a:pt x="23487" y="15519"/>
                </a:lnTo>
                <a:lnTo>
                  <a:pt x="24621" y="15200"/>
                </a:lnTo>
                <a:lnTo>
                  <a:pt x="24132" y="15200"/>
                </a:lnTo>
                <a:lnTo>
                  <a:pt x="25517" y="14948"/>
                </a:lnTo>
                <a:lnTo>
                  <a:pt x="27059" y="14948"/>
                </a:lnTo>
                <a:lnTo>
                  <a:pt x="27547" y="14906"/>
                </a:lnTo>
                <a:lnTo>
                  <a:pt x="27211" y="14906"/>
                </a:lnTo>
                <a:lnTo>
                  <a:pt x="27839" y="14881"/>
                </a:lnTo>
                <a:lnTo>
                  <a:pt x="849401" y="14881"/>
                </a:lnTo>
                <a:lnTo>
                  <a:pt x="849139" y="14286"/>
                </a:lnTo>
                <a:lnTo>
                  <a:pt x="824379" y="16"/>
                </a:lnTo>
                <a:lnTo>
                  <a:pt x="823876" y="0"/>
                </a:lnTo>
                <a:close/>
              </a:path>
              <a:path w="851535" h="196850">
                <a:moveTo>
                  <a:pt x="27650" y="181352"/>
                </a:moveTo>
                <a:lnTo>
                  <a:pt x="27211" y="181352"/>
                </a:lnTo>
                <a:lnTo>
                  <a:pt x="28087" y="181404"/>
                </a:lnTo>
                <a:lnTo>
                  <a:pt x="27650" y="181352"/>
                </a:lnTo>
                <a:close/>
              </a:path>
              <a:path w="851535" h="196850">
                <a:moveTo>
                  <a:pt x="823751" y="181352"/>
                </a:moveTo>
                <a:lnTo>
                  <a:pt x="27650" y="181352"/>
                </a:lnTo>
                <a:lnTo>
                  <a:pt x="28087" y="181404"/>
                </a:lnTo>
                <a:lnTo>
                  <a:pt x="848355" y="181404"/>
                </a:lnTo>
                <a:lnTo>
                  <a:pt x="823382" y="181389"/>
                </a:lnTo>
                <a:lnTo>
                  <a:pt x="823751" y="181352"/>
                </a:lnTo>
                <a:close/>
              </a:path>
              <a:path w="851535" h="196850">
                <a:moveTo>
                  <a:pt x="827015" y="181025"/>
                </a:moveTo>
                <a:lnTo>
                  <a:pt x="823382" y="181389"/>
                </a:lnTo>
                <a:lnTo>
                  <a:pt x="824128" y="181352"/>
                </a:lnTo>
                <a:lnTo>
                  <a:pt x="848381" y="181352"/>
                </a:lnTo>
                <a:lnTo>
                  <a:pt x="826273" y="181261"/>
                </a:lnTo>
                <a:lnTo>
                  <a:pt x="827015" y="181025"/>
                </a:lnTo>
                <a:close/>
              </a:path>
              <a:path w="851535" h="196850">
                <a:moveTo>
                  <a:pt x="848381" y="181352"/>
                </a:moveTo>
                <a:lnTo>
                  <a:pt x="824128" y="181352"/>
                </a:lnTo>
                <a:lnTo>
                  <a:pt x="823382" y="181389"/>
                </a:lnTo>
                <a:lnTo>
                  <a:pt x="848363" y="181389"/>
                </a:lnTo>
                <a:close/>
              </a:path>
              <a:path w="851535" h="196850">
                <a:moveTo>
                  <a:pt x="24380" y="180963"/>
                </a:moveTo>
                <a:lnTo>
                  <a:pt x="25970" y="181332"/>
                </a:lnTo>
                <a:lnTo>
                  <a:pt x="25198" y="181061"/>
                </a:lnTo>
                <a:lnTo>
                  <a:pt x="24380" y="180963"/>
                </a:lnTo>
                <a:close/>
              </a:path>
              <a:path w="851535" h="196850">
                <a:moveTo>
                  <a:pt x="25198" y="181061"/>
                </a:moveTo>
                <a:lnTo>
                  <a:pt x="25970" y="181332"/>
                </a:lnTo>
                <a:lnTo>
                  <a:pt x="27480" y="181332"/>
                </a:lnTo>
                <a:lnTo>
                  <a:pt x="25198" y="181061"/>
                </a:lnTo>
                <a:close/>
              </a:path>
              <a:path w="851535" h="196850">
                <a:moveTo>
                  <a:pt x="827781" y="180948"/>
                </a:moveTo>
                <a:lnTo>
                  <a:pt x="827015" y="181025"/>
                </a:lnTo>
                <a:lnTo>
                  <a:pt x="826273" y="181261"/>
                </a:lnTo>
                <a:lnTo>
                  <a:pt x="827781" y="180948"/>
                </a:lnTo>
                <a:close/>
              </a:path>
              <a:path w="851535" h="196850">
                <a:moveTo>
                  <a:pt x="848584" y="180948"/>
                </a:moveTo>
                <a:lnTo>
                  <a:pt x="827781" y="180948"/>
                </a:lnTo>
                <a:lnTo>
                  <a:pt x="826273" y="181261"/>
                </a:lnTo>
                <a:lnTo>
                  <a:pt x="848427" y="181261"/>
                </a:lnTo>
                <a:lnTo>
                  <a:pt x="848584" y="180948"/>
                </a:lnTo>
                <a:close/>
              </a:path>
              <a:path w="851535" h="196850">
                <a:moveTo>
                  <a:pt x="24922" y="180963"/>
                </a:moveTo>
                <a:lnTo>
                  <a:pt x="24380" y="180963"/>
                </a:lnTo>
                <a:lnTo>
                  <a:pt x="25198" y="181061"/>
                </a:lnTo>
                <a:lnTo>
                  <a:pt x="24922" y="180963"/>
                </a:lnTo>
                <a:close/>
              </a:path>
              <a:path w="851535" h="196850">
                <a:moveTo>
                  <a:pt x="829478" y="180242"/>
                </a:moveTo>
                <a:lnTo>
                  <a:pt x="827015" y="181025"/>
                </a:lnTo>
                <a:lnTo>
                  <a:pt x="827781" y="180948"/>
                </a:lnTo>
                <a:lnTo>
                  <a:pt x="848584" y="180948"/>
                </a:lnTo>
                <a:lnTo>
                  <a:pt x="848737" y="180644"/>
                </a:lnTo>
                <a:lnTo>
                  <a:pt x="828778" y="180644"/>
                </a:lnTo>
                <a:lnTo>
                  <a:pt x="829478" y="180242"/>
                </a:lnTo>
                <a:close/>
              </a:path>
              <a:path w="851535" h="196850">
                <a:moveTo>
                  <a:pt x="22388" y="180074"/>
                </a:moveTo>
                <a:lnTo>
                  <a:pt x="23681" y="180673"/>
                </a:lnTo>
                <a:lnTo>
                  <a:pt x="23059" y="180310"/>
                </a:lnTo>
                <a:lnTo>
                  <a:pt x="22388" y="180074"/>
                </a:lnTo>
                <a:close/>
              </a:path>
              <a:path w="851535" h="196850">
                <a:moveTo>
                  <a:pt x="23059" y="180310"/>
                </a:moveTo>
                <a:lnTo>
                  <a:pt x="23681" y="180673"/>
                </a:lnTo>
                <a:lnTo>
                  <a:pt x="24095" y="180673"/>
                </a:lnTo>
                <a:lnTo>
                  <a:pt x="23059" y="180310"/>
                </a:lnTo>
                <a:close/>
              </a:path>
              <a:path w="851535" h="196850">
                <a:moveTo>
                  <a:pt x="830228" y="180003"/>
                </a:moveTo>
                <a:lnTo>
                  <a:pt x="829478" y="180242"/>
                </a:lnTo>
                <a:lnTo>
                  <a:pt x="828778" y="180644"/>
                </a:lnTo>
                <a:lnTo>
                  <a:pt x="830228" y="180003"/>
                </a:lnTo>
                <a:close/>
              </a:path>
              <a:path w="851535" h="196850">
                <a:moveTo>
                  <a:pt x="849059" y="180003"/>
                </a:moveTo>
                <a:lnTo>
                  <a:pt x="830228" y="180003"/>
                </a:lnTo>
                <a:lnTo>
                  <a:pt x="828778" y="180644"/>
                </a:lnTo>
                <a:lnTo>
                  <a:pt x="848737" y="180644"/>
                </a:lnTo>
                <a:lnTo>
                  <a:pt x="849059" y="180003"/>
                </a:lnTo>
                <a:close/>
              </a:path>
              <a:path w="851535" h="196850">
                <a:moveTo>
                  <a:pt x="22657" y="180074"/>
                </a:moveTo>
                <a:lnTo>
                  <a:pt x="22388" y="180074"/>
                </a:lnTo>
                <a:lnTo>
                  <a:pt x="23059" y="180310"/>
                </a:lnTo>
                <a:lnTo>
                  <a:pt x="22657" y="180074"/>
                </a:lnTo>
                <a:close/>
              </a:path>
              <a:path w="851535" h="196850">
                <a:moveTo>
                  <a:pt x="831464" y="179100"/>
                </a:moveTo>
                <a:lnTo>
                  <a:pt x="829478" y="180242"/>
                </a:lnTo>
                <a:lnTo>
                  <a:pt x="830228" y="180003"/>
                </a:lnTo>
                <a:lnTo>
                  <a:pt x="849065" y="179993"/>
                </a:lnTo>
                <a:lnTo>
                  <a:pt x="849238" y="179648"/>
                </a:lnTo>
                <a:lnTo>
                  <a:pt x="830865" y="179648"/>
                </a:lnTo>
                <a:lnTo>
                  <a:pt x="831464" y="179100"/>
                </a:lnTo>
                <a:close/>
              </a:path>
              <a:path w="851535" h="196850">
                <a:moveTo>
                  <a:pt x="832172" y="178694"/>
                </a:moveTo>
                <a:lnTo>
                  <a:pt x="831464" y="179100"/>
                </a:lnTo>
                <a:lnTo>
                  <a:pt x="830865" y="179648"/>
                </a:lnTo>
                <a:lnTo>
                  <a:pt x="832172" y="178694"/>
                </a:lnTo>
                <a:close/>
              </a:path>
              <a:path w="851535" h="196850">
                <a:moveTo>
                  <a:pt x="849604" y="178694"/>
                </a:moveTo>
                <a:lnTo>
                  <a:pt x="832172" y="178694"/>
                </a:lnTo>
                <a:lnTo>
                  <a:pt x="830865" y="179648"/>
                </a:lnTo>
                <a:lnTo>
                  <a:pt x="849238" y="179648"/>
                </a:lnTo>
                <a:lnTo>
                  <a:pt x="849604" y="178694"/>
                </a:lnTo>
                <a:close/>
              </a:path>
              <a:path w="851535" h="196850">
                <a:moveTo>
                  <a:pt x="20350" y="178724"/>
                </a:moveTo>
                <a:lnTo>
                  <a:pt x="21428" y="179490"/>
                </a:lnTo>
                <a:lnTo>
                  <a:pt x="20924" y="179060"/>
                </a:lnTo>
                <a:lnTo>
                  <a:pt x="20350" y="178724"/>
                </a:lnTo>
                <a:close/>
              </a:path>
              <a:path w="851535" h="196850">
                <a:moveTo>
                  <a:pt x="20924" y="179060"/>
                </a:moveTo>
                <a:lnTo>
                  <a:pt x="21428" y="179490"/>
                </a:lnTo>
                <a:lnTo>
                  <a:pt x="21659" y="179490"/>
                </a:lnTo>
                <a:lnTo>
                  <a:pt x="20924" y="179060"/>
                </a:lnTo>
                <a:close/>
              </a:path>
              <a:path w="851535" h="196850">
                <a:moveTo>
                  <a:pt x="833180" y="177534"/>
                </a:moveTo>
                <a:lnTo>
                  <a:pt x="831464" y="179100"/>
                </a:lnTo>
                <a:lnTo>
                  <a:pt x="832172" y="178694"/>
                </a:lnTo>
                <a:lnTo>
                  <a:pt x="849604" y="178694"/>
                </a:lnTo>
                <a:lnTo>
                  <a:pt x="849802" y="178108"/>
                </a:lnTo>
                <a:lnTo>
                  <a:pt x="832750" y="178108"/>
                </a:lnTo>
                <a:lnTo>
                  <a:pt x="833180" y="177534"/>
                </a:lnTo>
                <a:close/>
              </a:path>
              <a:path w="851535" h="196850">
                <a:moveTo>
                  <a:pt x="20531" y="178724"/>
                </a:moveTo>
                <a:lnTo>
                  <a:pt x="20350" y="178724"/>
                </a:lnTo>
                <a:lnTo>
                  <a:pt x="20924" y="179060"/>
                </a:lnTo>
                <a:lnTo>
                  <a:pt x="20531" y="178724"/>
                </a:lnTo>
                <a:close/>
              </a:path>
              <a:path w="851535" h="196850">
                <a:moveTo>
                  <a:pt x="833688" y="177070"/>
                </a:moveTo>
                <a:lnTo>
                  <a:pt x="833180" y="177534"/>
                </a:lnTo>
                <a:lnTo>
                  <a:pt x="832750" y="178108"/>
                </a:lnTo>
                <a:lnTo>
                  <a:pt x="833688" y="177070"/>
                </a:lnTo>
                <a:close/>
              </a:path>
              <a:path w="851535" h="196850">
                <a:moveTo>
                  <a:pt x="850118" y="177070"/>
                </a:moveTo>
                <a:lnTo>
                  <a:pt x="833688" y="177070"/>
                </a:lnTo>
                <a:lnTo>
                  <a:pt x="832750" y="178108"/>
                </a:lnTo>
                <a:lnTo>
                  <a:pt x="849802" y="178108"/>
                </a:lnTo>
                <a:lnTo>
                  <a:pt x="850118" y="177070"/>
                </a:lnTo>
                <a:close/>
              </a:path>
              <a:path w="851535" h="196850">
                <a:moveTo>
                  <a:pt x="18411" y="176912"/>
                </a:moveTo>
                <a:lnTo>
                  <a:pt x="19238" y="177740"/>
                </a:lnTo>
                <a:lnTo>
                  <a:pt x="18858" y="177294"/>
                </a:lnTo>
                <a:lnTo>
                  <a:pt x="18411" y="176912"/>
                </a:lnTo>
                <a:close/>
              </a:path>
              <a:path w="851535" h="196850">
                <a:moveTo>
                  <a:pt x="18858" y="177294"/>
                </a:moveTo>
                <a:lnTo>
                  <a:pt x="19238" y="177740"/>
                </a:lnTo>
                <a:lnTo>
                  <a:pt x="19379" y="177740"/>
                </a:lnTo>
                <a:lnTo>
                  <a:pt x="18858" y="177294"/>
                </a:lnTo>
                <a:close/>
              </a:path>
              <a:path w="851535" h="196850">
                <a:moveTo>
                  <a:pt x="834590" y="175653"/>
                </a:moveTo>
                <a:lnTo>
                  <a:pt x="833180" y="177534"/>
                </a:lnTo>
                <a:lnTo>
                  <a:pt x="833688" y="177070"/>
                </a:lnTo>
                <a:lnTo>
                  <a:pt x="850118" y="177070"/>
                </a:lnTo>
                <a:lnTo>
                  <a:pt x="850358" y="176278"/>
                </a:lnTo>
                <a:lnTo>
                  <a:pt x="834283" y="176278"/>
                </a:lnTo>
                <a:lnTo>
                  <a:pt x="834590" y="175653"/>
                </a:lnTo>
                <a:close/>
              </a:path>
              <a:path w="851535" h="196850">
                <a:moveTo>
                  <a:pt x="18532" y="176912"/>
                </a:moveTo>
                <a:lnTo>
                  <a:pt x="18858" y="177294"/>
                </a:lnTo>
                <a:lnTo>
                  <a:pt x="18532" y="176912"/>
                </a:lnTo>
                <a:close/>
              </a:path>
              <a:path w="851535" h="196850">
                <a:moveTo>
                  <a:pt x="835012" y="175090"/>
                </a:moveTo>
                <a:lnTo>
                  <a:pt x="834590" y="175653"/>
                </a:lnTo>
                <a:lnTo>
                  <a:pt x="834283" y="176278"/>
                </a:lnTo>
                <a:lnTo>
                  <a:pt x="835012" y="175090"/>
                </a:lnTo>
                <a:close/>
              </a:path>
              <a:path w="851535" h="196850">
                <a:moveTo>
                  <a:pt x="850720" y="175090"/>
                </a:moveTo>
                <a:lnTo>
                  <a:pt x="835012" y="175090"/>
                </a:lnTo>
                <a:lnTo>
                  <a:pt x="834283" y="176278"/>
                </a:lnTo>
                <a:lnTo>
                  <a:pt x="850358" y="176278"/>
                </a:lnTo>
                <a:lnTo>
                  <a:pt x="850720" y="175090"/>
                </a:lnTo>
                <a:close/>
              </a:path>
              <a:path w="851535" h="196850">
                <a:moveTo>
                  <a:pt x="16662" y="174721"/>
                </a:moveTo>
                <a:lnTo>
                  <a:pt x="17426" y="175796"/>
                </a:lnTo>
                <a:lnTo>
                  <a:pt x="17091" y="175223"/>
                </a:lnTo>
                <a:lnTo>
                  <a:pt x="16662" y="174721"/>
                </a:lnTo>
                <a:close/>
              </a:path>
              <a:path w="851535" h="196850">
                <a:moveTo>
                  <a:pt x="17091" y="175223"/>
                </a:moveTo>
                <a:lnTo>
                  <a:pt x="17426" y="175796"/>
                </a:lnTo>
                <a:lnTo>
                  <a:pt x="17580" y="175796"/>
                </a:lnTo>
                <a:lnTo>
                  <a:pt x="17091" y="175223"/>
                </a:lnTo>
                <a:close/>
              </a:path>
              <a:path w="851535" h="196850">
                <a:moveTo>
                  <a:pt x="851096" y="172946"/>
                </a:moveTo>
                <a:lnTo>
                  <a:pt x="835917" y="172946"/>
                </a:lnTo>
                <a:lnTo>
                  <a:pt x="835465" y="174097"/>
                </a:lnTo>
                <a:lnTo>
                  <a:pt x="834590" y="175653"/>
                </a:lnTo>
                <a:lnTo>
                  <a:pt x="835012" y="175090"/>
                </a:lnTo>
                <a:lnTo>
                  <a:pt x="850720" y="175090"/>
                </a:lnTo>
                <a:lnTo>
                  <a:pt x="850824" y="174721"/>
                </a:lnTo>
                <a:lnTo>
                  <a:pt x="851027" y="173511"/>
                </a:lnTo>
                <a:lnTo>
                  <a:pt x="851096" y="172946"/>
                </a:lnTo>
                <a:close/>
              </a:path>
              <a:path w="851535" h="196850">
                <a:moveTo>
                  <a:pt x="16797" y="174721"/>
                </a:moveTo>
                <a:lnTo>
                  <a:pt x="16662" y="174721"/>
                </a:lnTo>
                <a:lnTo>
                  <a:pt x="17091" y="175223"/>
                </a:lnTo>
                <a:lnTo>
                  <a:pt x="16797" y="174721"/>
                </a:lnTo>
                <a:close/>
              </a:path>
              <a:path w="851535" h="196850">
                <a:moveTo>
                  <a:pt x="835640" y="173511"/>
                </a:moveTo>
                <a:lnTo>
                  <a:pt x="835353" y="174097"/>
                </a:lnTo>
                <a:lnTo>
                  <a:pt x="835640" y="173511"/>
                </a:lnTo>
                <a:close/>
              </a:path>
              <a:path w="851535" h="196850">
                <a:moveTo>
                  <a:pt x="835917" y="172946"/>
                </a:moveTo>
                <a:lnTo>
                  <a:pt x="835640" y="173511"/>
                </a:lnTo>
                <a:lnTo>
                  <a:pt x="835465" y="174097"/>
                </a:lnTo>
                <a:lnTo>
                  <a:pt x="835917" y="172946"/>
                </a:lnTo>
                <a:close/>
              </a:path>
              <a:path w="851535" h="196850">
                <a:moveTo>
                  <a:pt x="15477" y="172464"/>
                </a:moveTo>
                <a:lnTo>
                  <a:pt x="16077" y="173762"/>
                </a:lnTo>
                <a:lnTo>
                  <a:pt x="15838" y="173082"/>
                </a:lnTo>
                <a:lnTo>
                  <a:pt x="15477" y="172464"/>
                </a:lnTo>
                <a:close/>
              </a:path>
              <a:path w="851535" h="196850">
                <a:moveTo>
                  <a:pt x="15838" y="173082"/>
                </a:moveTo>
                <a:lnTo>
                  <a:pt x="16077" y="173762"/>
                </a:lnTo>
                <a:lnTo>
                  <a:pt x="16236" y="173762"/>
                </a:lnTo>
                <a:lnTo>
                  <a:pt x="15838" y="173082"/>
                </a:lnTo>
                <a:close/>
              </a:path>
              <a:path w="851535" h="196850">
                <a:moveTo>
                  <a:pt x="836316" y="171251"/>
                </a:moveTo>
                <a:lnTo>
                  <a:pt x="835640" y="173511"/>
                </a:lnTo>
                <a:lnTo>
                  <a:pt x="835917" y="172946"/>
                </a:lnTo>
                <a:lnTo>
                  <a:pt x="851096" y="172946"/>
                </a:lnTo>
                <a:lnTo>
                  <a:pt x="851180" y="172015"/>
                </a:lnTo>
                <a:lnTo>
                  <a:pt x="836252" y="172015"/>
                </a:lnTo>
                <a:lnTo>
                  <a:pt x="836316" y="171251"/>
                </a:lnTo>
                <a:close/>
              </a:path>
              <a:path w="851535" h="196850">
                <a:moveTo>
                  <a:pt x="15622" y="172464"/>
                </a:moveTo>
                <a:lnTo>
                  <a:pt x="15477" y="172464"/>
                </a:lnTo>
                <a:lnTo>
                  <a:pt x="15838" y="173082"/>
                </a:lnTo>
                <a:lnTo>
                  <a:pt x="15622" y="172464"/>
                </a:lnTo>
                <a:close/>
              </a:path>
              <a:path w="851535" h="196850">
                <a:moveTo>
                  <a:pt x="836537" y="170513"/>
                </a:moveTo>
                <a:lnTo>
                  <a:pt x="836316" y="171251"/>
                </a:lnTo>
                <a:lnTo>
                  <a:pt x="836252" y="172015"/>
                </a:lnTo>
                <a:lnTo>
                  <a:pt x="836537" y="170513"/>
                </a:lnTo>
                <a:close/>
              </a:path>
              <a:path w="851535" h="196850">
                <a:moveTo>
                  <a:pt x="851316" y="170513"/>
                </a:moveTo>
                <a:lnTo>
                  <a:pt x="836537" y="170513"/>
                </a:lnTo>
                <a:lnTo>
                  <a:pt x="836252" y="172015"/>
                </a:lnTo>
                <a:lnTo>
                  <a:pt x="851180" y="172015"/>
                </a:lnTo>
                <a:lnTo>
                  <a:pt x="851316" y="170513"/>
                </a:lnTo>
                <a:close/>
              </a:path>
              <a:path w="851535" h="196850">
                <a:moveTo>
                  <a:pt x="14821" y="170178"/>
                </a:moveTo>
                <a:lnTo>
                  <a:pt x="15189" y="171765"/>
                </a:lnTo>
                <a:lnTo>
                  <a:pt x="15094" y="170957"/>
                </a:lnTo>
                <a:lnTo>
                  <a:pt x="14821" y="170178"/>
                </a:lnTo>
                <a:close/>
              </a:path>
              <a:path w="851535" h="196850">
                <a:moveTo>
                  <a:pt x="15094" y="170957"/>
                </a:moveTo>
                <a:lnTo>
                  <a:pt x="15189" y="171765"/>
                </a:lnTo>
                <a:lnTo>
                  <a:pt x="15377" y="171765"/>
                </a:lnTo>
                <a:lnTo>
                  <a:pt x="15094" y="170957"/>
                </a:lnTo>
                <a:close/>
              </a:path>
              <a:path w="851535" h="196850">
                <a:moveTo>
                  <a:pt x="851402" y="168305"/>
                </a:moveTo>
                <a:lnTo>
                  <a:pt x="836562" y="168305"/>
                </a:lnTo>
                <a:lnTo>
                  <a:pt x="836537" y="168934"/>
                </a:lnTo>
                <a:lnTo>
                  <a:pt x="836437" y="169812"/>
                </a:lnTo>
                <a:lnTo>
                  <a:pt x="836316" y="171251"/>
                </a:lnTo>
                <a:lnTo>
                  <a:pt x="836537" y="170513"/>
                </a:lnTo>
                <a:lnTo>
                  <a:pt x="851316" y="170513"/>
                </a:lnTo>
                <a:lnTo>
                  <a:pt x="851402" y="168305"/>
                </a:lnTo>
                <a:close/>
              </a:path>
              <a:path w="851535" h="196850">
                <a:moveTo>
                  <a:pt x="15001" y="170178"/>
                </a:moveTo>
                <a:lnTo>
                  <a:pt x="14821" y="170178"/>
                </a:lnTo>
                <a:lnTo>
                  <a:pt x="15094" y="170957"/>
                </a:lnTo>
                <a:lnTo>
                  <a:pt x="15001" y="170178"/>
                </a:lnTo>
                <a:close/>
              </a:path>
              <a:path w="851535" h="196850">
                <a:moveTo>
                  <a:pt x="14801" y="168493"/>
                </a:moveTo>
                <a:lnTo>
                  <a:pt x="14801" y="168934"/>
                </a:lnTo>
                <a:lnTo>
                  <a:pt x="14801" y="168493"/>
                </a:lnTo>
                <a:close/>
              </a:path>
              <a:path w="851535" h="196850">
                <a:moveTo>
                  <a:pt x="836537" y="168606"/>
                </a:moveTo>
                <a:lnTo>
                  <a:pt x="836510" y="168934"/>
                </a:lnTo>
                <a:lnTo>
                  <a:pt x="836537" y="168606"/>
                </a:lnTo>
                <a:close/>
              </a:path>
              <a:path w="851535" h="196850">
                <a:moveTo>
                  <a:pt x="851402" y="24808"/>
                </a:moveTo>
                <a:lnTo>
                  <a:pt x="836537" y="24808"/>
                </a:lnTo>
                <a:lnTo>
                  <a:pt x="836562" y="25462"/>
                </a:lnTo>
                <a:lnTo>
                  <a:pt x="836537" y="168606"/>
                </a:lnTo>
                <a:lnTo>
                  <a:pt x="836562" y="168305"/>
                </a:lnTo>
                <a:lnTo>
                  <a:pt x="851402" y="168305"/>
                </a:lnTo>
                <a:lnTo>
                  <a:pt x="851402" y="24808"/>
                </a:lnTo>
                <a:close/>
              </a:path>
              <a:path w="851535" h="196850">
                <a:moveTo>
                  <a:pt x="14801" y="168055"/>
                </a:moveTo>
                <a:lnTo>
                  <a:pt x="14801" y="168493"/>
                </a:lnTo>
                <a:lnTo>
                  <a:pt x="14801" y="168055"/>
                </a:lnTo>
                <a:close/>
              </a:path>
              <a:path w="851535" h="196850">
                <a:moveTo>
                  <a:pt x="14801" y="25264"/>
                </a:moveTo>
                <a:lnTo>
                  <a:pt x="14745" y="25722"/>
                </a:lnTo>
                <a:lnTo>
                  <a:pt x="14801" y="25264"/>
                </a:lnTo>
                <a:close/>
              </a:path>
              <a:path w="851535" h="196850">
                <a:moveTo>
                  <a:pt x="836537" y="25171"/>
                </a:moveTo>
                <a:lnTo>
                  <a:pt x="836537" y="25462"/>
                </a:lnTo>
                <a:lnTo>
                  <a:pt x="836537" y="25171"/>
                </a:lnTo>
                <a:close/>
              </a:path>
              <a:path w="851535" h="196850">
                <a:moveTo>
                  <a:pt x="14857" y="24808"/>
                </a:moveTo>
                <a:lnTo>
                  <a:pt x="14801" y="25264"/>
                </a:lnTo>
                <a:lnTo>
                  <a:pt x="14857" y="24808"/>
                </a:lnTo>
                <a:close/>
              </a:path>
              <a:path w="851535" h="196850">
                <a:moveTo>
                  <a:pt x="836325" y="22719"/>
                </a:moveTo>
                <a:lnTo>
                  <a:pt x="836537" y="25171"/>
                </a:lnTo>
                <a:lnTo>
                  <a:pt x="836537" y="24808"/>
                </a:lnTo>
                <a:lnTo>
                  <a:pt x="851402" y="24808"/>
                </a:lnTo>
                <a:lnTo>
                  <a:pt x="851341" y="23509"/>
                </a:lnTo>
                <a:lnTo>
                  <a:pt x="836579" y="23509"/>
                </a:lnTo>
                <a:lnTo>
                  <a:pt x="836325" y="22719"/>
                </a:lnTo>
                <a:close/>
              </a:path>
              <a:path w="851535" h="196850">
                <a:moveTo>
                  <a:pt x="15185" y="22134"/>
                </a:moveTo>
                <a:lnTo>
                  <a:pt x="14761" y="23852"/>
                </a:lnTo>
                <a:lnTo>
                  <a:pt x="15077" y="23015"/>
                </a:lnTo>
                <a:lnTo>
                  <a:pt x="15185" y="22134"/>
                </a:lnTo>
                <a:close/>
              </a:path>
              <a:path w="851535" h="196850">
                <a:moveTo>
                  <a:pt x="15077" y="23015"/>
                </a:moveTo>
                <a:lnTo>
                  <a:pt x="14761" y="23852"/>
                </a:lnTo>
                <a:lnTo>
                  <a:pt x="14975" y="23852"/>
                </a:lnTo>
                <a:lnTo>
                  <a:pt x="15077" y="23015"/>
                </a:lnTo>
                <a:close/>
              </a:path>
              <a:path w="851535" h="196850">
                <a:moveTo>
                  <a:pt x="836252" y="21874"/>
                </a:moveTo>
                <a:lnTo>
                  <a:pt x="836325" y="22719"/>
                </a:lnTo>
                <a:lnTo>
                  <a:pt x="836579" y="23509"/>
                </a:lnTo>
                <a:lnTo>
                  <a:pt x="836252" y="21874"/>
                </a:lnTo>
                <a:close/>
              </a:path>
              <a:path w="851535" h="196850">
                <a:moveTo>
                  <a:pt x="851188" y="21874"/>
                </a:moveTo>
                <a:lnTo>
                  <a:pt x="836252" y="21874"/>
                </a:lnTo>
                <a:lnTo>
                  <a:pt x="836579" y="23509"/>
                </a:lnTo>
                <a:lnTo>
                  <a:pt x="851341" y="23509"/>
                </a:lnTo>
                <a:lnTo>
                  <a:pt x="851188" y="21874"/>
                </a:lnTo>
                <a:close/>
              </a:path>
              <a:path w="851535" h="196850">
                <a:moveTo>
                  <a:pt x="15410" y="22134"/>
                </a:moveTo>
                <a:lnTo>
                  <a:pt x="15185" y="22134"/>
                </a:lnTo>
                <a:lnTo>
                  <a:pt x="15077" y="23015"/>
                </a:lnTo>
                <a:lnTo>
                  <a:pt x="15410" y="22134"/>
                </a:lnTo>
                <a:close/>
              </a:path>
              <a:path w="851535" h="196850">
                <a:moveTo>
                  <a:pt x="835727" y="20856"/>
                </a:moveTo>
                <a:lnTo>
                  <a:pt x="836325" y="22719"/>
                </a:lnTo>
                <a:lnTo>
                  <a:pt x="836252" y="21874"/>
                </a:lnTo>
                <a:lnTo>
                  <a:pt x="851188" y="21874"/>
                </a:lnTo>
                <a:lnTo>
                  <a:pt x="851154" y="21505"/>
                </a:lnTo>
                <a:lnTo>
                  <a:pt x="836085" y="21505"/>
                </a:lnTo>
                <a:lnTo>
                  <a:pt x="835727" y="20856"/>
                </a:lnTo>
                <a:close/>
              </a:path>
              <a:path w="851535" h="196850">
                <a:moveTo>
                  <a:pt x="16017" y="20524"/>
                </a:moveTo>
                <a:lnTo>
                  <a:pt x="15264" y="21999"/>
                </a:lnTo>
                <a:lnTo>
                  <a:pt x="15724" y="21301"/>
                </a:lnTo>
                <a:lnTo>
                  <a:pt x="16017" y="20524"/>
                </a:lnTo>
                <a:close/>
              </a:path>
              <a:path w="851535" h="196850">
                <a:moveTo>
                  <a:pt x="15724" y="21301"/>
                </a:moveTo>
                <a:lnTo>
                  <a:pt x="15264" y="21999"/>
                </a:lnTo>
                <a:lnTo>
                  <a:pt x="15460" y="21999"/>
                </a:lnTo>
                <a:lnTo>
                  <a:pt x="15724" y="21301"/>
                </a:lnTo>
                <a:close/>
              </a:path>
              <a:path w="851535" h="196850">
                <a:moveTo>
                  <a:pt x="835507" y="20172"/>
                </a:moveTo>
                <a:lnTo>
                  <a:pt x="835727" y="20856"/>
                </a:lnTo>
                <a:lnTo>
                  <a:pt x="836085" y="21505"/>
                </a:lnTo>
                <a:lnTo>
                  <a:pt x="835507" y="20172"/>
                </a:lnTo>
                <a:close/>
              </a:path>
              <a:path w="851535" h="196850">
                <a:moveTo>
                  <a:pt x="850984" y="20172"/>
                </a:moveTo>
                <a:lnTo>
                  <a:pt x="835507" y="20172"/>
                </a:lnTo>
                <a:lnTo>
                  <a:pt x="836085" y="21505"/>
                </a:lnTo>
                <a:lnTo>
                  <a:pt x="851154" y="21505"/>
                </a:lnTo>
                <a:lnTo>
                  <a:pt x="851056" y="20524"/>
                </a:lnTo>
                <a:lnTo>
                  <a:pt x="850984" y="20172"/>
                </a:lnTo>
                <a:close/>
              </a:path>
              <a:path w="851535" h="196850">
                <a:moveTo>
                  <a:pt x="16236" y="20524"/>
                </a:moveTo>
                <a:lnTo>
                  <a:pt x="16017" y="20524"/>
                </a:lnTo>
                <a:lnTo>
                  <a:pt x="15724" y="21301"/>
                </a:lnTo>
                <a:lnTo>
                  <a:pt x="16236" y="20524"/>
                </a:lnTo>
                <a:close/>
              </a:path>
              <a:path w="851535" h="196850">
                <a:moveTo>
                  <a:pt x="834858" y="19283"/>
                </a:moveTo>
                <a:lnTo>
                  <a:pt x="835727" y="20856"/>
                </a:lnTo>
                <a:lnTo>
                  <a:pt x="835507" y="20172"/>
                </a:lnTo>
                <a:lnTo>
                  <a:pt x="850984" y="20172"/>
                </a:lnTo>
                <a:lnTo>
                  <a:pt x="850932" y="19920"/>
                </a:lnTo>
                <a:lnTo>
                  <a:pt x="835431" y="19920"/>
                </a:lnTo>
                <a:lnTo>
                  <a:pt x="834858" y="19283"/>
                </a:lnTo>
                <a:close/>
              </a:path>
              <a:path w="851535" h="196850">
                <a:moveTo>
                  <a:pt x="17214" y="19040"/>
                </a:moveTo>
                <a:lnTo>
                  <a:pt x="16199" y="20272"/>
                </a:lnTo>
                <a:lnTo>
                  <a:pt x="16768" y="19717"/>
                </a:lnTo>
                <a:lnTo>
                  <a:pt x="17214" y="19040"/>
                </a:lnTo>
                <a:close/>
              </a:path>
              <a:path w="851535" h="196850">
                <a:moveTo>
                  <a:pt x="16768" y="19717"/>
                </a:moveTo>
                <a:lnTo>
                  <a:pt x="16199" y="20272"/>
                </a:lnTo>
                <a:lnTo>
                  <a:pt x="16402" y="20272"/>
                </a:lnTo>
                <a:lnTo>
                  <a:pt x="16768" y="19717"/>
                </a:lnTo>
                <a:close/>
              </a:path>
              <a:path w="851535" h="196850">
                <a:moveTo>
                  <a:pt x="834451" y="18545"/>
                </a:moveTo>
                <a:lnTo>
                  <a:pt x="834858" y="19283"/>
                </a:lnTo>
                <a:lnTo>
                  <a:pt x="835431" y="19920"/>
                </a:lnTo>
                <a:lnTo>
                  <a:pt x="834451" y="18545"/>
                </a:lnTo>
                <a:close/>
              </a:path>
              <a:path w="851535" h="196850">
                <a:moveTo>
                  <a:pt x="850610" y="18545"/>
                </a:moveTo>
                <a:lnTo>
                  <a:pt x="834451" y="18545"/>
                </a:lnTo>
                <a:lnTo>
                  <a:pt x="835431" y="19920"/>
                </a:lnTo>
                <a:lnTo>
                  <a:pt x="850932" y="19920"/>
                </a:lnTo>
                <a:lnTo>
                  <a:pt x="850731" y="18948"/>
                </a:lnTo>
                <a:lnTo>
                  <a:pt x="850610" y="18545"/>
                </a:lnTo>
                <a:close/>
              </a:path>
              <a:path w="851535" h="196850">
                <a:moveTo>
                  <a:pt x="17461" y="19040"/>
                </a:moveTo>
                <a:lnTo>
                  <a:pt x="17214" y="19040"/>
                </a:lnTo>
                <a:lnTo>
                  <a:pt x="16768" y="19717"/>
                </a:lnTo>
                <a:lnTo>
                  <a:pt x="17461" y="19040"/>
                </a:lnTo>
                <a:close/>
              </a:path>
              <a:path w="851535" h="196850">
                <a:moveTo>
                  <a:pt x="833697" y="17992"/>
                </a:moveTo>
                <a:lnTo>
                  <a:pt x="834858" y="19283"/>
                </a:lnTo>
                <a:lnTo>
                  <a:pt x="834451" y="18545"/>
                </a:lnTo>
                <a:lnTo>
                  <a:pt x="850610" y="18545"/>
                </a:lnTo>
                <a:lnTo>
                  <a:pt x="834300" y="18436"/>
                </a:lnTo>
                <a:lnTo>
                  <a:pt x="833697" y="17992"/>
                </a:lnTo>
                <a:close/>
              </a:path>
              <a:path w="851535" h="196850">
                <a:moveTo>
                  <a:pt x="18775" y="17757"/>
                </a:moveTo>
                <a:lnTo>
                  <a:pt x="17794" y="18562"/>
                </a:lnTo>
                <a:lnTo>
                  <a:pt x="18321" y="18201"/>
                </a:lnTo>
                <a:lnTo>
                  <a:pt x="18775" y="17757"/>
                </a:lnTo>
                <a:close/>
              </a:path>
              <a:path w="851535" h="196850">
                <a:moveTo>
                  <a:pt x="18321" y="18201"/>
                </a:moveTo>
                <a:lnTo>
                  <a:pt x="17794" y="18562"/>
                </a:lnTo>
                <a:lnTo>
                  <a:pt x="17951" y="18562"/>
                </a:lnTo>
                <a:lnTo>
                  <a:pt x="18321" y="18201"/>
                </a:lnTo>
                <a:close/>
              </a:path>
              <a:path w="851535" h="196850">
                <a:moveTo>
                  <a:pt x="833169" y="17405"/>
                </a:moveTo>
                <a:lnTo>
                  <a:pt x="833697" y="17992"/>
                </a:lnTo>
                <a:lnTo>
                  <a:pt x="834300" y="18436"/>
                </a:lnTo>
                <a:lnTo>
                  <a:pt x="833169" y="17405"/>
                </a:lnTo>
                <a:close/>
              </a:path>
              <a:path w="851535" h="196850">
                <a:moveTo>
                  <a:pt x="850265" y="17405"/>
                </a:moveTo>
                <a:lnTo>
                  <a:pt x="833169" y="17405"/>
                </a:lnTo>
                <a:lnTo>
                  <a:pt x="834300" y="18436"/>
                </a:lnTo>
                <a:lnTo>
                  <a:pt x="850577" y="18436"/>
                </a:lnTo>
                <a:lnTo>
                  <a:pt x="850265" y="17405"/>
                </a:lnTo>
                <a:close/>
              </a:path>
              <a:path w="851535" h="196850">
                <a:moveTo>
                  <a:pt x="18967" y="17757"/>
                </a:moveTo>
                <a:lnTo>
                  <a:pt x="18775" y="17757"/>
                </a:lnTo>
                <a:lnTo>
                  <a:pt x="18321" y="18201"/>
                </a:lnTo>
                <a:lnTo>
                  <a:pt x="18967" y="17757"/>
                </a:lnTo>
                <a:close/>
              </a:path>
              <a:path w="851535" h="196850">
                <a:moveTo>
                  <a:pt x="832076" y="16798"/>
                </a:moveTo>
                <a:lnTo>
                  <a:pt x="833697" y="17992"/>
                </a:lnTo>
                <a:lnTo>
                  <a:pt x="833169" y="17405"/>
                </a:lnTo>
                <a:lnTo>
                  <a:pt x="850265" y="17405"/>
                </a:lnTo>
                <a:lnTo>
                  <a:pt x="850177" y="17112"/>
                </a:lnTo>
                <a:lnTo>
                  <a:pt x="832750" y="17112"/>
                </a:lnTo>
                <a:lnTo>
                  <a:pt x="832076" y="16798"/>
                </a:lnTo>
                <a:close/>
              </a:path>
              <a:path w="851535" h="196850">
                <a:moveTo>
                  <a:pt x="831476" y="16357"/>
                </a:moveTo>
                <a:lnTo>
                  <a:pt x="832128" y="16822"/>
                </a:lnTo>
                <a:lnTo>
                  <a:pt x="832750" y="17112"/>
                </a:lnTo>
                <a:lnTo>
                  <a:pt x="831476" y="16357"/>
                </a:lnTo>
                <a:close/>
              </a:path>
              <a:path w="851535" h="196850">
                <a:moveTo>
                  <a:pt x="849949" y="16357"/>
                </a:moveTo>
                <a:lnTo>
                  <a:pt x="831476" y="16357"/>
                </a:lnTo>
                <a:lnTo>
                  <a:pt x="832750" y="17112"/>
                </a:lnTo>
                <a:lnTo>
                  <a:pt x="850177" y="17112"/>
                </a:lnTo>
                <a:lnTo>
                  <a:pt x="849949" y="16357"/>
                </a:lnTo>
                <a:close/>
              </a:path>
              <a:path w="851535" h="196850">
                <a:moveTo>
                  <a:pt x="20810" y="16491"/>
                </a:moveTo>
                <a:lnTo>
                  <a:pt x="19767" y="17086"/>
                </a:lnTo>
                <a:lnTo>
                  <a:pt x="20363" y="16798"/>
                </a:lnTo>
                <a:lnTo>
                  <a:pt x="20810" y="16491"/>
                </a:lnTo>
                <a:close/>
              </a:path>
              <a:path w="851535" h="196850">
                <a:moveTo>
                  <a:pt x="20328" y="16822"/>
                </a:moveTo>
                <a:lnTo>
                  <a:pt x="19767" y="17086"/>
                </a:lnTo>
                <a:lnTo>
                  <a:pt x="19943" y="17086"/>
                </a:lnTo>
                <a:lnTo>
                  <a:pt x="20328" y="16822"/>
                </a:lnTo>
                <a:close/>
              </a:path>
              <a:path w="851535" h="196850">
                <a:moveTo>
                  <a:pt x="21032" y="16491"/>
                </a:moveTo>
                <a:lnTo>
                  <a:pt x="20810" y="16491"/>
                </a:lnTo>
                <a:lnTo>
                  <a:pt x="20328" y="16822"/>
                </a:lnTo>
                <a:lnTo>
                  <a:pt x="21032" y="16491"/>
                </a:lnTo>
                <a:close/>
              </a:path>
              <a:path w="851535" h="196850">
                <a:moveTo>
                  <a:pt x="829989" y="15829"/>
                </a:moveTo>
                <a:lnTo>
                  <a:pt x="832076" y="16798"/>
                </a:lnTo>
                <a:lnTo>
                  <a:pt x="831476" y="16357"/>
                </a:lnTo>
                <a:lnTo>
                  <a:pt x="849949" y="16357"/>
                </a:lnTo>
                <a:lnTo>
                  <a:pt x="849840" y="15996"/>
                </a:lnTo>
                <a:lnTo>
                  <a:pt x="830647" y="15996"/>
                </a:lnTo>
                <a:lnTo>
                  <a:pt x="829989" y="15829"/>
                </a:lnTo>
                <a:close/>
              </a:path>
              <a:path w="851535" h="196850">
                <a:moveTo>
                  <a:pt x="829356" y="15535"/>
                </a:moveTo>
                <a:lnTo>
                  <a:pt x="829989" y="15829"/>
                </a:lnTo>
                <a:lnTo>
                  <a:pt x="830647" y="15996"/>
                </a:lnTo>
                <a:lnTo>
                  <a:pt x="829356" y="15535"/>
                </a:lnTo>
                <a:close/>
              </a:path>
              <a:path w="851535" h="196850">
                <a:moveTo>
                  <a:pt x="849689" y="15535"/>
                </a:moveTo>
                <a:lnTo>
                  <a:pt x="829356" y="15535"/>
                </a:lnTo>
                <a:lnTo>
                  <a:pt x="830647" y="15996"/>
                </a:lnTo>
                <a:lnTo>
                  <a:pt x="849840" y="15996"/>
                </a:lnTo>
                <a:lnTo>
                  <a:pt x="849689" y="15535"/>
                </a:lnTo>
                <a:close/>
              </a:path>
              <a:path w="851535" h="196850">
                <a:moveTo>
                  <a:pt x="23098" y="15519"/>
                </a:moveTo>
                <a:lnTo>
                  <a:pt x="21935" y="15955"/>
                </a:lnTo>
                <a:lnTo>
                  <a:pt x="22522" y="15790"/>
                </a:lnTo>
                <a:lnTo>
                  <a:pt x="23098" y="15519"/>
                </a:lnTo>
                <a:close/>
              </a:path>
              <a:path w="851535" h="196850">
                <a:moveTo>
                  <a:pt x="22522" y="15790"/>
                </a:moveTo>
                <a:lnTo>
                  <a:pt x="21935" y="15955"/>
                </a:lnTo>
                <a:lnTo>
                  <a:pt x="22171" y="15955"/>
                </a:lnTo>
                <a:lnTo>
                  <a:pt x="22522" y="15790"/>
                </a:lnTo>
                <a:close/>
              </a:path>
              <a:path w="851535" h="196850">
                <a:moveTo>
                  <a:pt x="827374" y="15164"/>
                </a:moveTo>
                <a:lnTo>
                  <a:pt x="829989" y="15829"/>
                </a:lnTo>
                <a:lnTo>
                  <a:pt x="829356" y="15535"/>
                </a:lnTo>
                <a:lnTo>
                  <a:pt x="849689" y="15535"/>
                </a:lnTo>
                <a:lnTo>
                  <a:pt x="849545" y="15208"/>
                </a:lnTo>
                <a:lnTo>
                  <a:pt x="827902" y="15200"/>
                </a:lnTo>
                <a:lnTo>
                  <a:pt x="827374" y="15164"/>
                </a:lnTo>
                <a:close/>
              </a:path>
              <a:path w="851535" h="196850">
                <a:moveTo>
                  <a:pt x="23487" y="15519"/>
                </a:moveTo>
                <a:lnTo>
                  <a:pt x="23098" y="15519"/>
                </a:lnTo>
                <a:lnTo>
                  <a:pt x="22522" y="15790"/>
                </a:lnTo>
                <a:lnTo>
                  <a:pt x="23487" y="15519"/>
                </a:lnTo>
                <a:close/>
              </a:path>
              <a:path w="851535" h="196850">
                <a:moveTo>
                  <a:pt x="826692" y="14990"/>
                </a:moveTo>
                <a:lnTo>
                  <a:pt x="827374" y="15164"/>
                </a:lnTo>
                <a:lnTo>
                  <a:pt x="828024" y="15208"/>
                </a:lnTo>
                <a:lnTo>
                  <a:pt x="826692" y="14990"/>
                </a:lnTo>
                <a:close/>
              </a:path>
              <a:path w="851535" h="196850">
                <a:moveTo>
                  <a:pt x="849449" y="14990"/>
                </a:moveTo>
                <a:lnTo>
                  <a:pt x="826692" y="14990"/>
                </a:lnTo>
                <a:lnTo>
                  <a:pt x="828024" y="15208"/>
                </a:lnTo>
                <a:lnTo>
                  <a:pt x="849545" y="15208"/>
                </a:lnTo>
                <a:lnTo>
                  <a:pt x="849449" y="14990"/>
                </a:lnTo>
                <a:close/>
              </a:path>
              <a:path w="851535" h="196850">
                <a:moveTo>
                  <a:pt x="25517" y="14948"/>
                </a:moveTo>
                <a:lnTo>
                  <a:pt x="24132" y="15200"/>
                </a:lnTo>
                <a:lnTo>
                  <a:pt x="24837" y="15139"/>
                </a:lnTo>
                <a:lnTo>
                  <a:pt x="25517" y="14948"/>
                </a:lnTo>
                <a:close/>
              </a:path>
              <a:path w="851535" h="196850">
                <a:moveTo>
                  <a:pt x="24837" y="15139"/>
                </a:moveTo>
                <a:lnTo>
                  <a:pt x="24132" y="15200"/>
                </a:lnTo>
                <a:lnTo>
                  <a:pt x="24621" y="15200"/>
                </a:lnTo>
                <a:lnTo>
                  <a:pt x="24837" y="15139"/>
                </a:lnTo>
                <a:close/>
              </a:path>
              <a:path w="851535" h="196850">
                <a:moveTo>
                  <a:pt x="823374" y="14890"/>
                </a:moveTo>
                <a:lnTo>
                  <a:pt x="827374" y="15164"/>
                </a:lnTo>
                <a:lnTo>
                  <a:pt x="826692" y="14990"/>
                </a:lnTo>
                <a:lnTo>
                  <a:pt x="849449" y="14990"/>
                </a:lnTo>
                <a:lnTo>
                  <a:pt x="823876" y="14906"/>
                </a:lnTo>
                <a:lnTo>
                  <a:pt x="823374" y="14890"/>
                </a:lnTo>
                <a:close/>
              </a:path>
              <a:path w="851535" h="196850">
                <a:moveTo>
                  <a:pt x="27059" y="14948"/>
                </a:moveTo>
                <a:lnTo>
                  <a:pt x="25517" y="14948"/>
                </a:lnTo>
                <a:lnTo>
                  <a:pt x="24837" y="15139"/>
                </a:lnTo>
                <a:lnTo>
                  <a:pt x="27059" y="14948"/>
                </a:lnTo>
                <a:close/>
              </a:path>
              <a:path w="851535" h="196850">
                <a:moveTo>
                  <a:pt x="849401" y="14881"/>
                </a:moveTo>
                <a:lnTo>
                  <a:pt x="27742" y="14890"/>
                </a:lnTo>
                <a:lnTo>
                  <a:pt x="27547" y="14906"/>
                </a:lnTo>
                <a:lnTo>
                  <a:pt x="823618" y="14906"/>
                </a:lnTo>
                <a:lnTo>
                  <a:pt x="823374" y="14890"/>
                </a:lnTo>
                <a:lnTo>
                  <a:pt x="849405" y="14890"/>
                </a:lnTo>
                <a:close/>
              </a:path>
              <a:path w="851535" h="196850">
                <a:moveTo>
                  <a:pt x="849405" y="14890"/>
                </a:moveTo>
                <a:lnTo>
                  <a:pt x="823374" y="14890"/>
                </a:lnTo>
                <a:lnTo>
                  <a:pt x="823876" y="14906"/>
                </a:lnTo>
                <a:lnTo>
                  <a:pt x="849412" y="14906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2514269" y="4540566"/>
            <a:ext cx="203581" cy="394984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2765024" y="4540566"/>
            <a:ext cx="201098" cy="394984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3013288" y="4540566"/>
            <a:ext cx="201098" cy="394984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2648727" y="5499253"/>
            <a:ext cx="429895" cy="661670"/>
          </a:xfrm>
          <a:custGeom>
            <a:avLst/>
            <a:gdLst/>
            <a:ahLst/>
            <a:cxnLst/>
            <a:rect l="l" t="t" r="r" b="b"/>
            <a:pathLst>
              <a:path w="429894" h="661670">
                <a:moveTo>
                  <a:pt x="301603" y="513986"/>
                </a:moveTo>
                <a:lnTo>
                  <a:pt x="127883" y="513986"/>
                </a:lnTo>
                <a:lnTo>
                  <a:pt x="123054" y="518815"/>
                </a:lnTo>
                <a:lnTo>
                  <a:pt x="123054" y="530877"/>
                </a:lnTo>
                <a:lnTo>
                  <a:pt x="127883" y="535706"/>
                </a:lnTo>
                <a:lnTo>
                  <a:pt x="301603" y="535706"/>
                </a:lnTo>
                <a:lnTo>
                  <a:pt x="306424" y="530877"/>
                </a:lnTo>
                <a:lnTo>
                  <a:pt x="306424" y="518815"/>
                </a:lnTo>
                <a:lnTo>
                  <a:pt x="301603" y="513986"/>
                </a:lnTo>
                <a:close/>
              </a:path>
              <a:path w="429894" h="661670">
                <a:moveTo>
                  <a:pt x="301603" y="557427"/>
                </a:moveTo>
                <a:lnTo>
                  <a:pt x="127883" y="557427"/>
                </a:lnTo>
                <a:lnTo>
                  <a:pt x="123054" y="562248"/>
                </a:lnTo>
                <a:lnTo>
                  <a:pt x="123054" y="574318"/>
                </a:lnTo>
                <a:lnTo>
                  <a:pt x="127883" y="579139"/>
                </a:lnTo>
                <a:lnTo>
                  <a:pt x="301603" y="579139"/>
                </a:lnTo>
                <a:lnTo>
                  <a:pt x="306424" y="574318"/>
                </a:lnTo>
                <a:lnTo>
                  <a:pt x="306424" y="562248"/>
                </a:lnTo>
                <a:lnTo>
                  <a:pt x="301603" y="557427"/>
                </a:lnTo>
                <a:close/>
              </a:path>
              <a:path w="429894" h="661670">
                <a:moveTo>
                  <a:pt x="176131" y="622578"/>
                </a:moveTo>
                <a:lnTo>
                  <a:pt x="154421" y="622578"/>
                </a:lnTo>
                <a:lnTo>
                  <a:pt x="162829" y="638791"/>
                </a:lnTo>
                <a:lnTo>
                  <a:pt x="176439" y="650931"/>
                </a:lnTo>
                <a:lnTo>
                  <a:pt x="194119" y="658548"/>
                </a:lnTo>
                <a:lnTo>
                  <a:pt x="214739" y="661187"/>
                </a:lnTo>
                <a:lnTo>
                  <a:pt x="235401" y="658548"/>
                </a:lnTo>
                <a:lnTo>
                  <a:pt x="253347" y="650931"/>
                </a:lnTo>
                <a:lnTo>
                  <a:pt x="264025" y="641883"/>
                </a:lnTo>
                <a:lnTo>
                  <a:pt x="214739" y="641883"/>
                </a:lnTo>
                <a:lnTo>
                  <a:pt x="202599" y="640224"/>
                </a:lnTo>
                <a:lnTo>
                  <a:pt x="191816" y="635850"/>
                </a:lnTo>
                <a:lnTo>
                  <a:pt x="182843" y="629666"/>
                </a:lnTo>
                <a:lnTo>
                  <a:pt x="176131" y="622578"/>
                </a:lnTo>
                <a:close/>
              </a:path>
              <a:path w="429894" h="661670">
                <a:moveTo>
                  <a:pt x="277474" y="622578"/>
                </a:moveTo>
                <a:lnTo>
                  <a:pt x="253346" y="622578"/>
                </a:lnTo>
                <a:lnTo>
                  <a:pt x="246634" y="629666"/>
                </a:lnTo>
                <a:lnTo>
                  <a:pt x="237661" y="635850"/>
                </a:lnTo>
                <a:lnTo>
                  <a:pt x="226878" y="640224"/>
                </a:lnTo>
                <a:lnTo>
                  <a:pt x="214739" y="641883"/>
                </a:lnTo>
                <a:lnTo>
                  <a:pt x="264025" y="641883"/>
                </a:lnTo>
                <a:lnTo>
                  <a:pt x="267673" y="638791"/>
                </a:lnTo>
                <a:lnTo>
                  <a:pt x="277474" y="622578"/>
                </a:lnTo>
                <a:close/>
              </a:path>
              <a:path w="429894" h="661670">
                <a:moveTo>
                  <a:pt x="301603" y="600860"/>
                </a:moveTo>
                <a:lnTo>
                  <a:pt x="127883" y="600860"/>
                </a:lnTo>
                <a:lnTo>
                  <a:pt x="123054" y="605686"/>
                </a:lnTo>
                <a:lnTo>
                  <a:pt x="123054" y="617751"/>
                </a:lnTo>
                <a:lnTo>
                  <a:pt x="127883" y="622578"/>
                </a:lnTo>
                <a:lnTo>
                  <a:pt x="301603" y="622578"/>
                </a:lnTo>
                <a:lnTo>
                  <a:pt x="306424" y="617751"/>
                </a:lnTo>
                <a:lnTo>
                  <a:pt x="306424" y="605686"/>
                </a:lnTo>
                <a:lnTo>
                  <a:pt x="301603" y="600860"/>
                </a:lnTo>
                <a:close/>
              </a:path>
              <a:path w="429894" h="661670">
                <a:moveTo>
                  <a:pt x="214739" y="0"/>
                </a:moveTo>
                <a:lnTo>
                  <a:pt x="170179" y="4449"/>
                </a:lnTo>
                <a:lnTo>
                  <a:pt x="127880" y="17495"/>
                </a:lnTo>
                <a:lnTo>
                  <a:pt x="89200" y="38687"/>
                </a:lnTo>
                <a:lnTo>
                  <a:pt x="55495" y="67572"/>
                </a:lnTo>
                <a:lnTo>
                  <a:pt x="30197" y="100411"/>
                </a:lnTo>
                <a:lnTo>
                  <a:pt x="12365" y="136644"/>
                </a:lnTo>
                <a:lnTo>
                  <a:pt x="2224" y="175140"/>
                </a:lnTo>
                <a:lnTo>
                  <a:pt x="0" y="214769"/>
                </a:lnTo>
                <a:lnTo>
                  <a:pt x="6710" y="261219"/>
                </a:lnTo>
                <a:lnTo>
                  <a:pt x="21111" y="300431"/>
                </a:lnTo>
                <a:lnTo>
                  <a:pt x="40036" y="334213"/>
                </a:lnTo>
                <a:lnTo>
                  <a:pt x="60319" y="364378"/>
                </a:lnTo>
                <a:lnTo>
                  <a:pt x="77283" y="389036"/>
                </a:lnTo>
                <a:lnTo>
                  <a:pt x="91080" y="413242"/>
                </a:lnTo>
                <a:lnTo>
                  <a:pt x="100353" y="438353"/>
                </a:lnTo>
                <a:lnTo>
                  <a:pt x="103746" y="465723"/>
                </a:lnTo>
                <a:lnTo>
                  <a:pt x="105028" y="474323"/>
                </a:lnTo>
                <a:lnTo>
                  <a:pt x="110383" y="483826"/>
                </a:lnTo>
                <a:lnTo>
                  <a:pt x="122070" y="491517"/>
                </a:lnTo>
                <a:lnTo>
                  <a:pt x="142353" y="494684"/>
                </a:lnTo>
                <a:lnTo>
                  <a:pt x="287124" y="494684"/>
                </a:lnTo>
                <a:lnTo>
                  <a:pt x="307407" y="491517"/>
                </a:lnTo>
                <a:lnTo>
                  <a:pt x="319095" y="483826"/>
                </a:lnTo>
                <a:lnTo>
                  <a:pt x="324449" y="474323"/>
                </a:lnTo>
                <a:lnTo>
                  <a:pt x="324652" y="472964"/>
                </a:lnTo>
                <a:lnTo>
                  <a:pt x="125464" y="472964"/>
                </a:lnTo>
                <a:lnTo>
                  <a:pt x="125464" y="465723"/>
                </a:lnTo>
                <a:lnTo>
                  <a:pt x="111589" y="406305"/>
                </a:lnTo>
                <a:lnTo>
                  <a:pt x="79622" y="352316"/>
                </a:lnTo>
                <a:lnTo>
                  <a:pt x="58699" y="323018"/>
                </a:lnTo>
                <a:lnTo>
                  <a:pt x="40715" y="291685"/>
                </a:lnTo>
                <a:lnTo>
                  <a:pt x="27709" y="256280"/>
                </a:lnTo>
                <a:lnTo>
                  <a:pt x="21715" y="214769"/>
                </a:lnTo>
                <a:lnTo>
                  <a:pt x="22468" y="178761"/>
                </a:lnTo>
                <a:lnTo>
                  <a:pt x="47502" y="111267"/>
                </a:lnTo>
                <a:lnTo>
                  <a:pt x="101413" y="55956"/>
                </a:lnTo>
                <a:lnTo>
                  <a:pt x="136927" y="36200"/>
                </a:lnTo>
                <a:lnTo>
                  <a:pt x="175155" y="23683"/>
                </a:lnTo>
                <a:lnTo>
                  <a:pt x="214739" y="19309"/>
                </a:lnTo>
                <a:lnTo>
                  <a:pt x="304915" y="19309"/>
                </a:lnTo>
                <a:lnTo>
                  <a:pt x="301604" y="17495"/>
                </a:lnTo>
                <a:lnTo>
                  <a:pt x="259303" y="4449"/>
                </a:lnTo>
                <a:lnTo>
                  <a:pt x="214739" y="0"/>
                </a:lnTo>
                <a:close/>
              </a:path>
              <a:path w="429894" h="661670">
                <a:moveTo>
                  <a:pt x="304915" y="19309"/>
                </a:moveTo>
                <a:lnTo>
                  <a:pt x="214739" y="19309"/>
                </a:lnTo>
                <a:lnTo>
                  <a:pt x="255343" y="23683"/>
                </a:lnTo>
                <a:lnTo>
                  <a:pt x="293458" y="36200"/>
                </a:lnTo>
                <a:lnTo>
                  <a:pt x="328406" y="55956"/>
                </a:lnTo>
                <a:lnTo>
                  <a:pt x="359510" y="82044"/>
                </a:lnTo>
                <a:lnTo>
                  <a:pt x="398417" y="143883"/>
                </a:lnTo>
                <a:lnTo>
                  <a:pt x="410177" y="214769"/>
                </a:lnTo>
                <a:lnTo>
                  <a:pt x="402827" y="256280"/>
                </a:lnTo>
                <a:lnTo>
                  <a:pt x="389368" y="291685"/>
                </a:lnTo>
                <a:lnTo>
                  <a:pt x="371836" y="323018"/>
                </a:lnTo>
                <a:lnTo>
                  <a:pt x="334551" y="378858"/>
                </a:lnTo>
                <a:lnTo>
                  <a:pt x="319094" y="405401"/>
                </a:lnTo>
                <a:lnTo>
                  <a:pt x="308160" y="433753"/>
                </a:lnTo>
                <a:lnTo>
                  <a:pt x="304013" y="465723"/>
                </a:lnTo>
                <a:lnTo>
                  <a:pt x="304013" y="472964"/>
                </a:lnTo>
                <a:lnTo>
                  <a:pt x="324652" y="472964"/>
                </a:lnTo>
                <a:lnTo>
                  <a:pt x="325731" y="465723"/>
                </a:lnTo>
                <a:lnTo>
                  <a:pt x="329124" y="438353"/>
                </a:lnTo>
                <a:lnTo>
                  <a:pt x="338397" y="413242"/>
                </a:lnTo>
                <a:lnTo>
                  <a:pt x="352195" y="389036"/>
                </a:lnTo>
                <a:lnTo>
                  <a:pt x="369160" y="364378"/>
                </a:lnTo>
                <a:lnTo>
                  <a:pt x="389441" y="334213"/>
                </a:lnTo>
                <a:lnTo>
                  <a:pt x="408366" y="300431"/>
                </a:lnTo>
                <a:lnTo>
                  <a:pt x="422767" y="261219"/>
                </a:lnTo>
                <a:lnTo>
                  <a:pt x="429477" y="214769"/>
                </a:lnTo>
                <a:lnTo>
                  <a:pt x="427256" y="175140"/>
                </a:lnTo>
                <a:lnTo>
                  <a:pt x="417117" y="136644"/>
                </a:lnTo>
                <a:lnTo>
                  <a:pt x="399286" y="100411"/>
                </a:lnTo>
                <a:lnTo>
                  <a:pt x="373988" y="67572"/>
                </a:lnTo>
                <a:lnTo>
                  <a:pt x="340285" y="38687"/>
                </a:lnTo>
                <a:lnTo>
                  <a:pt x="304915" y="19309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1605661" y="5151755"/>
            <a:ext cx="463295" cy="140207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1985136" y="5151755"/>
            <a:ext cx="463295" cy="140207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2504185" y="5151755"/>
            <a:ext cx="463295" cy="140207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2883661" y="5151755"/>
            <a:ext cx="463296" cy="140207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2752598" y="6242913"/>
            <a:ext cx="347472" cy="140208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8698978" y="5480812"/>
            <a:ext cx="664845" cy="100965"/>
          </a:xfrm>
          <a:custGeom>
            <a:avLst/>
            <a:gdLst/>
            <a:ahLst/>
            <a:cxnLst/>
            <a:rect l="l" t="t" r="r" b="b"/>
            <a:pathLst>
              <a:path w="664845" h="100964">
                <a:moveTo>
                  <a:pt x="664548" y="0"/>
                </a:moveTo>
                <a:lnTo>
                  <a:pt x="0" y="0"/>
                </a:lnTo>
                <a:lnTo>
                  <a:pt x="0" y="72304"/>
                </a:lnTo>
                <a:lnTo>
                  <a:pt x="5663" y="87580"/>
                </a:lnTo>
                <a:lnTo>
                  <a:pt x="18123" y="96219"/>
                </a:lnTo>
                <a:lnTo>
                  <a:pt x="30583" y="100056"/>
                </a:lnTo>
                <a:lnTo>
                  <a:pt x="36247" y="100927"/>
                </a:lnTo>
                <a:lnTo>
                  <a:pt x="626777" y="100927"/>
                </a:lnTo>
                <a:lnTo>
                  <a:pt x="646054" y="96455"/>
                </a:lnTo>
                <a:lnTo>
                  <a:pt x="657552" y="86616"/>
                </a:lnTo>
                <a:lnTo>
                  <a:pt x="663105" y="76777"/>
                </a:lnTo>
                <a:lnTo>
                  <a:pt x="664548" y="72304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8942136" y="5592285"/>
            <a:ext cx="170815" cy="46990"/>
          </a:xfrm>
          <a:custGeom>
            <a:avLst/>
            <a:gdLst/>
            <a:ahLst/>
            <a:cxnLst/>
            <a:rect l="l" t="t" r="r" b="b"/>
            <a:pathLst>
              <a:path w="170815" h="46989">
                <a:moveTo>
                  <a:pt x="170661" y="0"/>
                </a:moveTo>
                <a:lnTo>
                  <a:pt x="0" y="0"/>
                </a:lnTo>
                <a:lnTo>
                  <a:pt x="0" y="46697"/>
                </a:lnTo>
                <a:lnTo>
                  <a:pt x="170661" y="46697"/>
                </a:lnTo>
                <a:lnTo>
                  <a:pt x="170661" y="0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8871152" y="5623918"/>
            <a:ext cx="323215" cy="31750"/>
          </a:xfrm>
          <a:custGeom>
            <a:avLst/>
            <a:gdLst/>
            <a:ahLst/>
            <a:cxnLst/>
            <a:rect l="l" t="t" r="r" b="b"/>
            <a:pathLst>
              <a:path w="323215" h="31750">
                <a:moveTo>
                  <a:pt x="317161" y="0"/>
                </a:moveTo>
                <a:lnTo>
                  <a:pt x="6040" y="0"/>
                </a:lnTo>
                <a:lnTo>
                  <a:pt x="0" y="6025"/>
                </a:lnTo>
                <a:lnTo>
                  <a:pt x="0" y="24101"/>
                </a:lnTo>
                <a:lnTo>
                  <a:pt x="6040" y="31633"/>
                </a:lnTo>
                <a:lnTo>
                  <a:pt x="317161" y="31633"/>
                </a:lnTo>
                <a:lnTo>
                  <a:pt x="323206" y="24101"/>
                </a:lnTo>
                <a:lnTo>
                  <a:pt x="323206" y="6025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8698978" y="5134347"/>
            <a:ext cx="664845" cy="330200"/>
          </a:xfrm>
          <a:custGeom>
            <a:avLst/>
            <a:gdLst/>
            <a:ahLst/>
            <a:cxnLst/>
            <a:rect l="l" t="t" r="r" b="b"/>
            <a:pathLst>
              <a:path w="664845" h="330200">
                <a:moveTo>
                  <a:pt x="646402" y="0"/>
                </a:moveTo>
                <a:lnTo>
                  <a:pt x="18123" y="0"/>
                </a:lnTo>
                <a:lnTo>
                  <a:pt x="11468" y="1340"/>
                </a:lnTo>
                <a:lnTo>
                  <a:pt x="5663" y="5080"/>
                </a:lnTo>
                <a:lnTo>
                  <a:pt x="1557" y="10799"/>
                </a:lnTo>
                <a:lnTo>
                  <a:pt x="0" y="18073"/>
                </a:lnTo>
                <a:lnTo>
                  <a:pt x="0" y="329896"/>
                </a:lnTo>
                <a:lnTo>
                  <a:pt x="664548" y="329896"/>
                </a:lnTo>
                <a:lnTo>
                  <a:pt x="664548" y="18073"/>
                </a:lnTo>
                <a:lnTo>
                  <a:pt x="662989" y="10799"/>
                </a:lnTo>
                <a:lnTo>
                  <a:pt x="658877" y="5080"/>
                </a:lnTo>
                <a:lnTo>
                  <a:pt x="653065" y="1340"/>
                </a:lnTo>
                <a:lnTo>
                  <a:pt x="646402" y="0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8733715" y="5168994"/>
            <a:ext cx="595630" cy="294005"/>
          </a:xfrm>
          <a:custGeom>
            <a:avLst/>
            <a:gdLst/>
            <a:ahLst/>
            <a:cxnLst/>
            <a:rect l="l" t="t" r="r" b="b"/>
            <a:pathLst>
              <a:path w="595629" h="294004">
                <a:moveTo>
                  <a:pt x="576952" y="0"/>
                </a:moveTo>
                <a:lnTo>
                  <a:pt x="18124" y="0"/>
                </a:lnTo>
                <a:lnTo>
                  <a:pt x="11469" y="1552"/>
                </a:lnTo>
                <a:lnTo>
                  <a:pt x="5663" y="5647"/>
                </a:lnTo>
                <a:lnTo>
                  <a:pt x="1557" y="11436"/>
                </a:lnTo>
                <a:lnTo>
                  <a:pt x="0" y="18073"/>
                </a:lnTo>
                <a:lnTo>
                  <a:pt x="0" y="293739"/>
                </a:lnTo>
                <a:lnTo>
                  <a:pt x="595047" y="293739"/>
                </a:lnTo>
                <a:lnTo>
                  <a:pt x="595047" y="18073"/>
                </a:lnTo>
                <a:lnTo>
                  <a:pt x="593704" y="11436"/>
                </a:lnTo>
                <a:lnTo>
                  <a:pt x="589956" y="5647"/>
                </a:lnTo>
                <a:lnTo>
                  <a:pt x="584231" y="1552"/>
                </a:lnTo>
                <a:lnTo>
                  <a:pt x="5769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8812656" y="6109970"/>
            <a:ext cx="373888" cy="140207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9093072" y="6109970"/>
            <a:ext cx="347472" cy="140207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8837041" y="6262420"/>
            <a:ext cx="579120" cy="140208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3994524" y="5004774"/>
            <a:ext cx="423545" cy="292100"/>
          </a:xfrm>
          <a:custGeom>
            <a:avLst/>
            <a:gdLst/>
            <a:ahLst/>
            <a:cxnLst/>
            <a:rect l="l" t="t" r="r" b="b"/>
            <a:pathLst>
              <a:path w="423545" h="292100">
                <a:moveTo>
                  <a:pt x="212705" y="216646"/>
                </a:moveTo>
                <a:lnTo>
                  <a:pt x="196102" y="219534"/>
                </a:lnTo>
                <a:lnTo>
                  <a:pt x="182687" y="227427"/>
                </a:lnTo>
                <a:lnTo>
                  <a:pt x="173717" y="239171"/>
                </a:lnTo>
                <a:lnTo>
                  <a:pt x="170447" y="253610"/>
                </a:lnTo>
                <a:lnTo>
                  <a:pt x="173717" y="268643"/>
                </a:lnTo>
                <a:lnTo>
                  <a:pt x="182687" y="280691"/>
                </a:lnTo>
                <a:lnTo>
                  <a:pt x="196102" y="288697"/>
                </a:lnTo>
                <a:lnTo>
                  <a:pt x="212705" y="291601"/>
                </a:lnTo>
                <a:lnTo>
                  <a:pt x="228713" y="288697"/>
                </a:lnTo>
                <a:lnTo>
                  <a:pt x="241822" y="280691"/>
                </a:lnTo>
                <a:lnTo>
                  <a:pt x="250680" y="268643"/>
                </a:lnTo>
                <a:lnTo>
                  <a:pt x="253933" y="253610"/>
                </a:lnTo>
                <a:lnTo>
                  <a:pt x="250680" y="239171"/>
                </a:lnTo>
                <a:lnTo>
                  <a:pt x="241822" y="227427"/>
                </a:lnTo>
                <a:lnTo>
                  <a:pt x="228713" y="219534"/>
                </a:lnTo>
                <a:lnTo>
                  <a:pt x="212705" y="216646"/>
                </a:lnTo>
                <a:close/>
              </a:path>
              <a:path w="423545" h="292100">
                <a:moveTo>
                  <a:pt x="306969" y="178655"/>
                </a:moveTo>
                <a:lnTo>
                  <a:pt x="202401" y="178655"/>
                </a:lnTo>
                <a:lnTo>
                  <a:pt x="223434" y="179217"/>
                </a:lnTo>
                <a:lnTo>
                  <a:pt x="244659" y="185458"/>
                </a:lnTo>
                <a:lnTo>
                  <a:pt x="265884" y="197283"/>
                </a:lnTo>
                <a:lnTo>
                  <a:pt x="286916" y="214594"/>
                </a:lnTo>
                <a:lnTo>
                  <a:pt x="293921" y="219230"/>
                </a:lnTo>
                <a:lnTo>
                  <a:pt x="301989" y="220882"/>
                </a:lnTo>
                <a:lnTo>
                  <a:pt x="310251" y="219647"/>
                </a:lnTo>
                <a:lnTo>
                  <a:pt x="317837" y="215620"/>
                </a:lnTo>
                <a:lnTo>
                  <a:pt x="322635" y="209411"/>
                </a:lnTo>
                <a:lnTo>
                  <a:pt x="324535" y="202143"/>
                </a:lnTo>
                <a:lnTo>
                  <a:pt x="323343" y="194683"/>
                </a:lnTo>
                <a:lnTo>
                  <a:pt x="318867" y="187897"/>
                </a:lnTo>
                <a:lnTo>
                  <a:pt x="306969" y="178655"/>
                </a:lnTo>
                <a:close/>
              </a:path>
              <a:path w="423545" h="292100">
                <a:moveTo>
                  <a:pt x="222192" y="139526"/>
                </a:moveTo>
                <a:lnTo>
                  <a:pt x="162864" y="147372"/>
                </a:lnTo>
                <a:lnTo>
                  <a:pt x="114197" y="177469"/>
                </a:lnTo>
                <a:lnTo>
                  <a:pt x="99493" y="198326"/>
                </a:lnTo>
                <a:lnTo>
                  <a:pt x="99847" y="205866"/>
                </a:lnTo>
                <a:lnTo>
                  <a:pt x="103293" y="212637"/>
                </a:lnTo>
                <a:lnTo>
                  <a:pt x="109639" y="217675"/>
                </a:lnTo>
                <a:lnTo>
                  <a:pt x="112731" y="219726"/>
                </a:lnTo>
                <a:lnTo>
                  <a:pt x="116853" y="220752"/>
                </a:lnTo>
                <a:lnTo>
                  <a:pt x="128190" y="220752"/>
                </a:lnTo>
                <a:lnTo>
                  <a:pt x="135404" y="217675"/>
                </a:lnTo>
                <a:lnTo>
                  <a:pt x="139530" y="211513"/>
                </a:lnTo>
                <a:lnTo>
                  <a:pt x="146309" y="203781"/>
                </a:lnTo>
                <a:lnTo>
                  <a:pt x="159756" y="193544"/>
                </a:lnTo>
                <a:lnTo>
                  <a:pt x="178808" y="184078"/>
                </a:lnTo>
                <a:lnTo>
                  <a:pt x="202401" y="178655"/>
                </a:lnTo>
                <a:lnTo>
                  <a:pt x="306969" y="178655"/>
                </a:lnTo>
                <a:lnTo>
                  <a:pt x="284065" y="160864"/>
                </a:lnTo>
                <a:lnTo>
                  <a:pt x="251486" y="145671"/>
                </a:lnTo>
                <a:lnTo>
                  <a:pt x="222192" y="139526"/>
                </a:lnTo>
                <a:close/>
              </a:path>
              <a:path w="423545" h="292100">
                <a:moveTo>
                  <a:pt x="330764" y="107810"/>
                </a:moveTo>
                <a:lnTo>
                  <a:pt x="203431" y="107810"/>
                </a:lnTo>
                <a:lnTo>
                  <a:pt x="236816" y="110103"/>
                </a:lnTo>
                <a:lnTo>
                  <a:pt x="270297" y="120002"/>
                </a:lnTo>
                <a:lnTo>
                  <a:pt x="303585" y="137410"/>
                </a:lnTo>
                <a:lnTo>
                  <a:pt x="336388" y="162229"/>
                </a:lnTo>
                <a:lnTo>
                  <a:pt x="343975" y="166272"/>
                </a:lnTo>
                <a:lnTo>
                  <a:pt x="352238" y="167620"/>
                </a:lnTo>
                <a:lnTo>
                  <a:pt x="360307" y="166272"/>
                </a:lnTo>
                <a:lnTo>
                  <a:pt x="367313" y="162229"/>
                </a:lnTo>
                <a:lnTo>
                  <a:pt x="371934" y="155442"/>
                </a:lnTo>
                <a:lnTo>
                  <a:pt x="373365" y="147982"/>
                </a:lnTo>
                <a:lnTo>
                  <a:pt x="371510" y="140715"/>
                </a:lnTo>
                <a:lnTo>
                  <a:pt x="366269" y="134507"/>
                </a:lnTo>
                <a:lnTo>
                  <a:pt x="330764" y="107810"/>
                </a:lnTo>
                <a:close/>
              </a:path>
              <a:path w="423545" h="292100">
                <a:moveTo>
                  <a:pt x="201368" y="68793"/>
                </a:moveTo>
                <a:lnTo>
                  <a:pt x="145599" y="79077"/>
                </a:lnTo>
                <a:lnTo>
                  <a:pt x="101521" y="99468"/>
                </a:lnTo>
                <a:lnTo>
                  <a:pt x="55011" y="135532"/>
                </a:lnTo>
                <a:lnTo>
                  <a:pt x="50244" y="149778"/>
                </a:lnTo>
                <a:lnTo>
                  <a:pt x="52258" y="157046"/>
                </a:lnTo>
                <a:lnTo>
                  <a:pt x="57074" y="163255"/>
                </a:lnTo>
                <a:lnTo>
                  <a:pt x="61196" y="166336"/>
                </a:lnTo>
                <a:lnTo>
                  <a:pt x="66351" y="167362"/>
                </a:lnTo>
                <a:lnTo>
                  <a:pt x="77688" y="167362"/>
                </a:lnTo>
                <a:lnTo>
                  <a:pt x="83873" y="165307"/>
                </a:lnTo>
                <a:lnTo>
                  <a:pt x="87995" y="161200"/>
                </a:lnTo>
                <a:lnTo>
                  <a:pt x="99074" y="151126"/>
                </a:lnTo>
                <a:lnTo>
                  <a:pt x="123295" y="133736"/>
                </a:lnTo>
                <a:lnTo>
                  <a:pt x="158724" y="116730"/>
                </a:lnTo>
                <a:lnTo>
                  <a:pt x="203431" y="107810"/>
                </a:lnTo>
                <a:lnTo>
                  <a:pt x="330764" y="107810"/>
                </a:lnTo>
                <a:lnTo>
                  <a:pt x="326304" y="104456"/>
                </a:lnTo>
                <a:lnTo>
                  <a:pt x="285370" y="83552"/>
                </a:lnTo>
                <a:lnTo>
                  <a:pt x="243660" y="71696"/>
                </a:lnTo>
                <a:lnTo>
                  <a:pt x="201368" y="68793"/>
                </a:lnTo>
                <a:close/>
              </a:path>
              <a:path w="423545" h="292100">
                <a:moveTo>
                  <a:pt x="196216" y="0"/>
                </a:moveTo>
                <a:lnTo>
                  <a:pt x="128061" y="12962"/>
                </a:lnTo>
                <a:lnTo>
                  <a:pt x="62226" y="42096"/>
                </a:lnTo>
                <a:lnTo>
                  <a:pt x="22545" y="70076"/>
                </a:lnTo>
                <a:lnTo>
                  <a:pt x="0" y="101520"/>
                </a:lnTo>
                <a:lnTo>
                  <a:pt x="2624" y="108788"/>
                </a:lnTo>
                <a:lnTo>
                  <a:pt x="8631" y="114997"/>
                </a:lnTo>
                <a:lnTo>
                  <a:pt x="11723" y="117052"/>
                </a:lnTo>
                <a:lnTo>
                  <a:pt x="16877" y="119103"/>
                </a:lnTo>
                <a:lnTo>
                  <a:pt x="28215" y="119103"/>
                </a:lnTo>
                <a:lnTo>
                  <a:pt x="34398" y="116023"/>
                </a:lnTo>
                <a:lnTo>
                  <a:pt x="38523" y="110890"/>
                </a:lnTo>
                <a:lnTo>
                  <a:pt x="43481" y="106286"/>
                </a:lnTo>
                <a:lnTo>
                  <a:pt x="86962" y="74951"/>
                </a:lnTo>
                <a:lnTo>
                  <a:pt x="135534" y="51979"/>
                </a:lnTo>
                <a:lnTo>
                  <a:pt x="200338" y="39016"/>
                </a:lnTo>
                <a:lnTo>
                  <a:pt x="352034" y="39016"/>
                </a:lnTo>
                <a:lnTo>
                  <a:pt x="331572" y="27130"/>
                </a:lnTo>
                <a:lnTo>
                  <a:pt x="287361" y="10036"/>
                </a:lnTo>
                <a:lnTo>
                  <a:pt x="242209" y="976"/>
                </a:lnTo>
                <a:lnTo>
                  <a:pt x="196216" y="0"/>
                </a:lnTo>
                <a:close/>
              </a:path>
              <a:path w="423545" h="292100">
                <a:moveTo>
                  <a:pt x="352034" y="39016"/>
                </a:moveTo>
                <a:lnTo>
                  <a:pt x="200338" y="39016"/>
                </a:lnTo>
                <a:lnTo>
                  <a:pt x="248039" y="41903"/>
                </a:lnTo>
                <a:lnTo>
                  <a:pt x="295161" y="55187"/>
                </a:lnTo>
                <a:lnTo>
                  <a:pt x="341511" y="78866"/>
                </a:lnTo>
                <a:lnTo>
                  <a:pt x="386897" y="112942"/>
                </a:lnTo>
                <a:lnTo>
                  <a:pt x="393901" y="117419"/>
                </a:lnTo>
                <a:lnTo>
                  <a:pt x="423483" y="98696"/>
                </a:lnTo>
                <a:lnTo>
                  <a:pt x="421578" y="91428"/>
                </a:lnTo>
                <a:lnTo>
                  <a:pt x="416778" y="85219"/>
                </a:lnTo>
                <a:lnTo>
                  <a:pt x="374744" y="52208"/>
                </a:lnTo>
                <a:lnTo>
                  <a:pt x="352034" y="39016"/>
                </a:lnTo>
                <a:close/>
              </a:path>
            </a:pathLst>
          </a:custGeom>
          <a:solidFill>
            <a:srgbClr val="F08A1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3874896" y="5553455"/>
            <a:ext cx="723049" cy="140207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4091304" y="5705855"/>
            <a:ext cx="292608" cy="140207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7453121" y="5354574"/>
            <a:ext cx="1006475" cy="76200"/>
          </a:xfrm>
          <a:custGeom>
            <a:avLst/>
            <a:gdLst/>
            <a:ahLst/>
            <a:cxnLst/>
            <a:rect l="l" t="t" r="r" b="b"/>
            <a:pathLst>
              <a:path w="1006475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47625"/>
                </a:lnTo>
                <a:lnTo>
                  <a:pt x="63500" y="47625"/>
                </a:lnTo>
                <a:lnTo>
                  <a:pt x="63500" y="28575"/>
                </a:lnTo>
                <a:lnTo>
                  <a:pt x="76200" y="28575"/>
                </a:lnTo>
                <a:lnTo>
                  <a:pt x="76200" y="0"/>
                </a:lnTo>
                <a:close/>
              </a:path>
              <a:path w="1006475" h="76200">
                <a:moveTo>
                  <a:pt x="929894" y="0"/>
                </a:moveTo>
                <a:lnTo>
                  <a:pt x="929894" y="76200"/>
                </a:lnTo>
                <a:lnTo>
                  <a:pt x="987044" y="47625"/>
                </a:lnTo>
                <a:lnTo>
                  <a:pt x="942594" y="47625"/>
                </a:lnTo>
                <a:lnTo>
                  <a:pt x="942594" y="28575"/>
                </a:lnTo>
                <a:lnTo>
                  <a:pt x="987044" y="28575"/>
                </a:lnTo>
                <a:lnTo>
                  <a:pt x="929894" y="0"/>
                </a:lnTo>
                <a:close/>
              </a:path>
              <a:path w="1006475" h="76200">
                <a:moveTo>
                  <a:pt x="76200" y="28575"/>
                </a:moveTo>
                <a:lnTo>
                  <a:pt x="63500" y="28575"/>
                </a:lnTo>
                <a:lnTo>
                  <a:pt x="63500" y="47625"/>
                </a:lnTo>
                <a:lnTo>
                  <a:pt x="76200" y="47625"/>
                </a:lnTo>
                <a:lnTo>
                  <a:pt x="76200" y="28575"/>
                </a:lnTo>
                <a:close/>
              </a:path>
              <a:path w="1006475" h="76200">
                <a:moveTo>
                  <a:pt x="929894" y="28575"/>
                </a:moveTo>
                <a:lnTo>
                  <a:pt x="76200" y="28575"/>
                </a:lnTo>
                <a:lnTo>
                  <a:pt x="76200" y="47625"/>
                </a:lnTo>
                <a:lnTo>
                  <a:pt x="929894" y="47625"/>
                </a:lnTo>
                <a:lnTo>
                  <a:pt x="929894" y="28575"/>
                </a:lnTo>
                <a:close/>
              </a:path>
              <a:path w="1006475" h="76200">
                <a:moveTo>
                  <a:pt x="987044" y="28575"/>
                </a:moveTo>
                <a:lnTo>
                  <a:pt x="942594" y="28575"/>
                </a:lnTo>
                <a:lnTo>
                  <a:pt x="942594" y="47625"/>
                </a:lnTo>
                <a:lnTo>
                  <a:pt x="987044" y="47625"/>
                </a:lnTo>
                <a:lnTo>
                  <a:pt x="1006094" y="38100"/>
                </a:lnTo>
                <a:lnTo>
                  <a:pt x="987044" y="2857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1753489" y="6242913"/>
            <a:ext cx="463295" cy="140208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1847088" y="5369052"/>
            <a:ext cx="54101" cy="322325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1961388" y="5647944"/>
            <a:ext cx="104393" cy="43433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1790700" y="5672302"/>
            <a:ext cx="329984" cy="432079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1912620" y="5695188"/>
            <a:ext cx="89154" cy="153162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1813560" y="5946648"/>
            <a:ext cx="287274" cy="139446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1950720" y="5591555"/>
            <a:ext cx="127254" cy="108966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직사각형 185">
            <a:extLst>
              <a:ext uri="{FF2B5EF4-FFF2-40B4-BE49-F238E27FC236}">
                <a16:creationId xmlns:a16="http://schemas.microsoft.com/office/drawing/2014/main" id="{C76A4DE5-10F0-0671-23AA-87519BD0EBA0}"/>
              </a:ext>
            </a:extLst>
          </p:cNvPr>
          <p:cNvSpPr/>
          <p:nvPr/>
        </p:nvSpPr>
        <p:spPr>
          <a:xfrm>
            <a:off x="9253728" y="266191"/>
            <a:ext cx="1344295" cy="2678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BA45B9AA-7FE0-D9EB-A1C7-4415A6C51247}"/>
              </a:ext>
            </a:extLst>
          </p:cNvPr>
          <p:cNvSpPr txBox="1"/>
          <p:nvPr/>
        </p:nvSpPr>
        <p:spPr>
          <a:xfrm>
            <a:off x="6553796" y="6049268"/>
            <a:ext cx="18583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>
                <a:solidFill>
                  <a:srgbClr val="404040"/>
                </a:solidFill>
                <a:latin typeface="+mn-ea"/>
              </a:rPr>
              <a:t>키오스크</a:t>
            </a: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340A2F22-3B18-8FB2-2A0D-7A3E4719AF1C}"/>
              </a:ext>
            </a:extLst>
          </p:cNvPr>
          <p:cNvSpPr txBox="1"/>
          <p:nvPr/>
        </p:nvSpPr>
        <p:spPr>
          <a:xfrm>
            <a:off x="5032399" y="6048256"/>
            <a:ext cx="18583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>
                <a:solidFill>
                  <a:srgbClr val="404040"/>
                </a:solidFill>
                <a:latin typeface="+mn-ea"/>
              </a:rPr>
              <a:t>공유기</a:t>
            </a:r>
          </a:p>
        </p:txBody>
      </p:sp>
      <p:pic>
        <p:nvPicPr>
          <p:cNvPr id="192" name="그림 191" descr="흑백, 블랙, 화이트, 디자인이(가) 표시된 사진&#10;&#10;자동 생성된 설명">
            <a:extLst>
              <a:ext uri="{FF2B5EF4-FFF2-40B4-BE49-F238E27FC236}">
                <a16:creationId xmlns:a16="http://schemas.microsoft.com/office/drawing/2014/main" id="{13798FB5-423A-A4D9-043F-4C00B62D7488}"/>
              </a:ext>
            </a:extLst>
          </p:cNvPr>
          <p:cNvPicPr>
            <a:picLocks noChangeAspect="1"/>
          </p:cNvPicPr>
          <p:nvPr/>
        </p:nvPicPr>
        <p:blipFill>
          <a:blip r:embed="rId4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0318" y="4772636"/>
            <a:ext cx="1227125" cy="1227125"/>
          </a:xfrm>
          <a:prstGeom prst="rect">
            <a:avLst/>
          </a:prstGeom>
        </p:spPr>
      </p:pic>
      <p:pic>
        <p:nvPicPr>
          <p:cNvPr id="194" name="그림 193" descr="전자제품, 휴대 전화, 전자 기기, 정보기기이(가) 표시된 사진&#10;&#10;자동 생성된 설명">
            <a:extLst>
              <a:ext uri="{FF2B5EF4-FFF2-40B4-BE49-F238E27FC236}">
                <a16:creationId xmlns:a16="http://schemas.microsoft.com/office/drawing/2014/main" id="{CAE07FAE-E6E7-A806-31DA-9FA7C19C5455}"/>
              </a:ext>
            </a:extLst>
          </p:cNvPr>
          <p:cNvPicPr>
            <a:picLocks noChangeAspect="1"/>
          </p:cNvPicPr>
          <p:nvPr/>
        </p:nvPicPr>
        <p:blipFill>
          <a:blip r:embed="rId5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2336" y="4873079"/>
            <a:ext cx="557446" cy="1039189"/>
          </a:xfrm>
          <a:prstGeom prst="rect">
            <a:avLst/>
          </a:prstGeom>
        </p:spPr>
      </p:pic>
      <p:pic>
        <p:nvPicPr>
          <p:cNvPr id="195" name="그림 194" descr="그래픽, 그래픽 디자인, 상징, 로고이(가) 표시된 사진&#10;&#10;자동 생성된 설명">
            <a:extLst>
              <a:ext uri="{FF2B5EF4-FFF2-40B4-BE49-F238E27FC236}">
                <a16:creationId xmlns:a16="http://schemas.microsoft.com/office/drawing/2014/main" id="{AF5396EF-DE07-C66B-41C5-A16601CC6435}"/>
              </a:ext>
            </a:extLst>
          </p:cNvPr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623" y="324000"/>
            <a:ext cx="1232305" cy="245061"/>
          </a:xfrm>
          <a:prstGeom prst="rect">
            <a:avLst/>
          </a:prstGeom>
        </p:spPr>
      </p:pic>
      <p:sp>
        <p:nvSpPr>
          <p:cNvPr id="196" name="TextBox 195">
            <a:extLst>
              <a:ext uri="{FF2B5EF4-FFF2-40B4-BE49-F238E27FC236}">
                <a16:creationId xmlns:a16="http://schemas.microsoft.com/office/drawing/2014/main" id="{463007D1-F167-F3B0-6EE4-485F5AA81F64}"/>
              </a:ext>
            </a:extLst>
          </p:cNvPr>
          <p:cNvSpPr txBox="1"/>
          <p:nvPr/>
        </p:nvSpPr>
        <p:spPr>
          <a:xfrm>
            <a:off x="1700890" y="1274911"/>
            <a:ext cx="561001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350" dirty="0">
                <a:solidFill>
                  <a:srgbClr val="515151"/>
                </a:solidFill>
                <a:latin typeface="+mn-ea"/>
              </a:rPr>
              <a:t>콘센트 조명 등 매장 내 전원 제품을 간편히 관리할 수 있습니다</a:t>
            </a:r>
            <a:r>
              <a:rPr lang="en-US" altLang="ko-KR" sz="1350" dirty="0">
                <a:solidFill>
                  <a:srgbClr val="515151"/>
                </a:solidFill>
                <a:latin typeface="+mn-ea"/>
              </a:rPr>
              <a:t>.</a:t>
            </a:r>
            <a:endParaRPr lang="ko-KR" altLang="en-US" sz="1350" dirty="0">
              <a:solidFill>
                <a:srgbClr val="515151"/>
              </a:solidFill>
              <a:latin typeface="+mn-e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16885" y="5648705"/>
            <a:ext cx="1620590" cy="76200"/>
          </a:xfrm>
          <a:custGeom>
            <a:avLst/>
            <a:gdLst/>
            <a:ahLst/>
            <a:cxnLst/>
            <a:rect l="l" t="t" r="r" b="b"/>
            <a:pathLst>
              <a:path w="1211579" h="76200">
                <a:moveTo>
                  <a:pt x="1135379" y="0"/>
                </a:moveTo>
                <a:lnTo>
                  <a:pt x="1135379" y="76199"/>
                </a:lnTo>
                <a:lnTo>
                  <a:pt x="1192529" y="47624"/>
                </a:lnTo>
                <a:lnTo>
                  <a:pt x="1148079" y="47624"/>
                </a:lnTo>
                <a:lnTo>
                  <a:pt x="1148079" y="28574"/>
                </a:lnTo>
                <a:lnTo>
                  <a:pt x="1192529" y="28574"/>
                </a:lnTo>
                <a:lnTo>
                  <a:pt x="1135379" y="0"/>
                </a:lnTo>
                <a:close/>
              </a:path>
              <a:path w="1211579" h="76200">
                <a:moveTo>
                  <a:pt x="1135379" y="28574"/>
                </a:moveTo>
                <a:lnTo>
                  <a:pt x="0" y="28574"/>
                </a:lnTo>
                <a:lnTo>
                  <a:pt x="0" y="47624"/>
                </a:lnTo>
                <a:lnTo>
                  <a:pt x="1135379" y="47624"/>
                </a:lnTo>
                <a:lnTo>
                  <a:pt x="1135379" y="28574"/>
                </a:lnTo>
                <a:close/>
              </a:path>
              <a:path w="1211579" h="76200">
                <a:moveTo>
                  <a:pt x="1192529" y="28574"/>
                </a:moveTo>
                <a:lnTo>
                  <a:pt x="1148079" y="28574"/>
                </a:lnTo>
                <a:lnTo>
                  <a:pt x="1148079" y="47624"/>
                </a:lnTo>
                <a:lnTo>
                  <a:pt x="1192529" y="47624"/>
                </a:lnTo>
                <a:lnTo>
                  <a:pt x="1211579" y="38099"/>
                </a:lnTo>
                <a:lnTo>
                  <a:pt x="1192529" y="28574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279510" y="4749546"/>
            <a:ext cx="840740" cy="639445"/>
          </a:xfrm>
          <a:custGeom>
            <a:avLst/>
            <a:gdLst/>
            <a:ahLst/>
            <a:cxnLst/>
            <a:rect l="l" t="t" r="r" b="b"/>
            <a:pathLst>
              <a:path w="840740" h="639445">
                <a:moveTo>
                  <a:pt x="773817" y="601024"/>
                </a:moveTo>
                <a:lnTo>
                  <a:pt x="756539" y="623824"/>
                </a:lnTo>
                <a:lnTo>
                  <a:pt x="840359" y="639445"/>
                </a:lnTo>
                <a:lnTo>
                  <a:pt x="825196" y="608711"/>
                </a:lnTo>
                <a:lnTo>
                  <a:pt x="783971" y="608711"/>
                </a:lnTo>
                <a:lnTo>
                  <a:pt x="773817" y="601024"/>
                </a:lnTo>
                <a:close/>
              </a:path>
              <a:path w="840740" h="639445">
                <a:moveTo>
                  <a:pt x="785322" y="585841"/>
                </a:moveTo>
                <a:lnTo>
                  <a:pt x="773817" y="601024"/>
                </a:lnTo>
                <a:lnTo>
                  <a:pt x="783971" y="608711"/>
                </a:lnTo>
                <a:lnTo>
                  <a:pt x="795401" y="593471"/>
                </a:lnTo>
                <a:lnTo>
                  <a:pt x="785322" y="585841"/>
                </a:lnTo>
                <a:close/>
              </a:path>
              <a:path w="840740" h="639445">
                <a:moveTo>
                  <a:pt x="802640" y="562991"/>
                </a:moveTo>
                <a:lnTo>
                  <a:pt x="785322" y="585841"/>
                </a:lnTo>
                <a:lnTo>
                  <a:pt x="795401" y="593471"/>
                </a:lnTo>
                <a:lnTo>
                  <a:pt x="783971" y="608711"/>
                </a:lnTo>
                <a:lnTo>
                  <a:pt x="825196" y="608711"/>
                </a:lnTo>
                <a:lnTo>
                  <a:pt x="802640" y="562991"/>
                </a:lnTo>
                <a:close/>
              </a:path>
              <a:path w="840740" h="639445">
                <a:moveTo>
                  <a:pt x="11430" y="0"/>
                </a:moveTo>
                <a:lnTo>
                  <a:pt x="0" y="15240"/>
                </a:lnTo>
                <a:lnTo>
                  <a:pt x="773817" y="601024"/>
                </a:lnTo>
                <a:lnTo>
                  <a:pt x="785322" y="585841"/>
                </a:lnTo>
                <a:lnTo>
                  <a:pt x="11430" y="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92758" y="5039105"/>
            <a:ext cx="1083945" cy="1083945"/>
          </a:xfrm>
          <a:custGeom>
            <a:avLst/>
            <a:gdLst/>
            <a:ahLst/>
            <a:cxnLst/>
            <a:rect l="l" t="t" r="r" b="b"/>
            <a:pathLst>
              <a:path w="1083945" h="1083945">
                <a:moveTo>
                  <a:pt x="541781" y="0"/>
                </a:moveTo>
                <a:lnTo>
                  <a:pt x="495035" y="1988"/>
                </a:lnTo>
                <a:lnTo>
                  <a:pt x="449393" y="7846"/>
                </a:lnTo>
                <a:lnTo>
                  <a:pt x="405018" y="17410"/>
                </a:lnTo>
                <a:lnTo>
                  <a:pt x="362072" y="30518"/>
                </a:lnTo>
                <a:lnTo>
                  <a:pt x="320718" y="47007"/>
                </a:lnTo>
                <a:lnTo>
                  <a:pt x="281118" y="66714"/>
                </a:lnTo>
                <a:lnTo>
                  <a:pt x="243436" y="89477"/>
                </a:lnTo>
                <a:lnTo>
                  <a:pt x="207834" y="115133"/>
                </a:lnTo>
                <a:lnTo>
                  <a:pt x="174474" y="143520"/>
                </a:lnTo>
                <a:lnTo>
                  <a:pt x="143520" y="174474"/>
                </a:lnTo>
                <a:lnTo>
                  <a:pt x="115133" y="207834"/>
                </a:lnTo>
                <a:lnTo>
                  <a:pt x="89477" y="243436"/>
                </a:lnTo>
                <a:lnTo>
                  <a:pt x="66714" y="281118"/>
                </a:lnTo>
                <a:lnTo>
                  <a:pt x="47007" y="320718"/>
                </a:lnTo>
                <a:lnTo>
                  <a:pt x="30518" y="362072"/>
                </a:lnTo>
                <a:lnTo>
                  <a:pt x="17410" y="405018"/>
                </a:lnTo>
                <a:lnTo>
                  <a:pt x="7846" y="449393"/>
                </a:lnTo>
                <a:lnTo>
                  <a:pt x="1988" y="495035"/>
                </a:lnTo>
                <a:lnTo>
                  <a:pt x="0" y="541781"/>
                </a:lnTo>
                <a:lnTo>
                  <a:pt x="1988" y="588528"/>
                </a:lnTo>
                <a:lnTo>
                  <a:pt x="7846" y="634170"/>
                </a:lnTo>
                <a:lnTo>
                  <a:pt x="17410" y="678545"/>
                </a:lnTo>
                <a:lnTo>
                  <a:pt x="30518" y="721491"/>
                </a:lnTo>
                <a:lnTo>
                  <a:pt x="47007" y="762845"/>
                </a:lnTo>
                <a:lnTo>
                  <a:pt x="66714" y="802445"/>
                </a:lnTo>
                <a:lnTo>
                  <a:pt x="89477" y="840127"/>
                </a:lnTo>
                <a:lnTo>
                  <a:pt x="115133" y="875729"/>
                </a:lnTo>
                <a:lnTo>
                  <a:pt x="143520" y="909089"/>
                </a:lnTo>
                <a:lnTo>
                  <a:pt x="174474" y="940043"/>
                </a:lnTo>
                <a:lnTo>
                  <a:pt x="207834" y="968430"/>
                </a:lnTo>
                <a:lnTo>
                  <a:pt x="243436" y="994086"/>
                </a:lnTo>
                <a:lnTo>
                  <a:pt x="281118" y="1016849"/>
                </a:lnTo>
                <a:lnTo>
                  <a:pt x="320718" y="1036556"/>
                </a:lnTo>
                <a:lnTo>
                  <a:pt x="362072" y="1053045"/>
                </a:lnTo>
                <a:lnTo>
                  <a:pt x="405018" y="1066153"/>
                </a:lnTo>
                <a:lnTo>
                  <a:pt x="449393" y="1075717"/>
                </a:lnTo>
                <a:lnTo>
                  <a:pt x="495035" y="1081575"/>
                </a:lnTo>
                <a:lnTo>
                  <a:pt x="541781" y="1083563"/>
                </a:lnTo>
                <a:lnTo>
                  <a:pt x="588528" y="1081575"/>
                </a:lnTo>
                <a:lnTo>
                  <a:pt x="634170" y="1075717"/>
                </a:lnTo>
                <a:lnTo>
                  <a:pt x="678545" y="1066153"/>
                </a:lnTo>
                <a:lnTo>
                  <a:pt x="721491" y="1053045"/>
                </a:lnTo>
                <a:lnTo>
                  <a:pt x="762845" y="1036556"/>
                </a:lnTo>
                <a:lnTo>
                  <a:pt x="802445" y="1016849"/>
                </a:lnTo>
                <a:lnTo>
                  <a:pt x="840127" y="994086"/>
                </a:lnTo>
                <a:lnTo>
                  <a:pt x="875729" y="968430"/>
                </a:lnTo>
                <a:lnTo>
                  <a:pt x="909089" y="940043"/>
                </a:lnTo>
                <a:lnTo>
                  <a:pt x="940043" y="909089"/>
                </a:lnTo>
                <a:lnTo>
                  <a:pt x="968430" y="875729"/>
                </a:lnTo>
                <a:lnTo>
                  <a:pt x="994086" y="840127"/>
                </a:lnTo>
                <a:lnTo>
                  <a:pt x="1016849" y="802445"/>
                </a:lnTo>
                <a:lnTo>
                  <a:pt x="1036556" y="762845"/>
                </a:lnTo>
                <a:lnTo>
                  <a:pt x="1053045" y="721491"/>
                </a:lnTo>
                <a:lnTo>
                  <a:pt x="1066153" y="678545"/>
                </a:lnTo>
                <a:lnTo>
                  <a:pt x="1075717" y="634170"/>
                </a:lnTo>
                <a:lnTo>
                  <a:pt x="1081575" y="588528"/>
                </a:lnTo>
                <a:lnTo>
                  <a:pt x="1083564" y="541781"/>
                </a:lnTo>
                <a:lnTo>
                  <a:pt x="1081575" y="495035"/>
                </a:lnTo>
                <a:lnTo>
                  <a:pt x="1075717" y="449393"/>
                </a:lnTo>
                <a:lnTo>
                  <a:pt x="1066153" y="405018"/>
                </a:lnTo>
                <a:lnTo>
                  <a:pt x="1053045" y="362072"/>
                </a:lnTo>
                <a:lnTo>
                  <a:pt x="1036556" y="320718"/>
                </a:lnTo>
                <a:lnTo>
                  <a:pt x="1016849" y="281118"/>
                </a:lnTo>
                <a:lnTo>
                  <a:pt x="994086" y="243436"/>
                </a:lnTo>
                <a:lnTo>
                  <a:pt x="968430" y="207834"/>
                </a:lnTo>
                <a:lnTo>
                  <a:pt x="940043" y="174474"/>
                </a:lnTo>
                <a:lnTo>
                  <a:pt x="909089" y="143520"/>
                </a:lnTo>
                <a:lnTo>
                  <a:pt x="875729" y="115133"/>
                </a:lnTo>
                <a:lnTo>
                  <a:pt x="840127" y="89477"/>
                </a:lnTo>
                <a:lnTo>
                  <a:pt x="802445" y="66714"/>
                </a:lnTo>
                <a:lnTo>
                  <a:pt x="762845" y="47007"/>
                </a:lnTo>
                <a:lnTo>
                  <a:pt x="721491" y="30518"/>
                </a:lnTo>
                <a:lnTo>
                  <a:pt x="678545" y="17410"/>
                </a:lnTo>
                <a:lnTo>
                  <a:pt x="634170" y="7846"/>
                </a:lnTo>
                <a:lnTo>
                  <a:pt x="588528" y="1988"/>
                </a:lnTo>
                <a:lnTo>
                  <a:pt x="5417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492758" y="5039105"/>
            <a:ext cx="1083945" cy="1083945"/>
          </a:xfrm>
          <a:custGeom>
            <a:avLst/>
            <a:gdLst/>
            <a:ahLst/>
            <a:cxnLst/>
            <a:rect l="l" t="t" r="r" b="b"/>
            <a:pathLst>
              <a:path w="1083945" h="1083945">
                <a:moveTo>
                  <a:pt x="0" y="541781"/>
                </a:moveTo>
                <a:lnTo>
                  <a:pt x="1988" y="495035"/>
                </a:lnTo>
                <a:lnTo>
                  <a:pt x="7846" y="449393"/>
                </a:lnTo>
                <a:lnTo>
                  <a:pt x="17410" y="405018"/>
                </a:lnTo>
                <a:lnTo>
                  <a:pt x="30518" y="362072"/>
                </a:lnTo>
                <a:lnTo>
                  <a:pt x="47007" y="320718"/>
                </a:lnTo>
                <a:lnTo>
                  <a:pt x="66714" y="281118"/>
                </a:lnTo>
                <a:lnTo>
                  <a:pt x="89477" y="243436"/>
                </a:lnTo>
                <a:lnTo>
                  <a:pt x="115133" y="207834"/>
                </a:lnTo>
                <a:lnTo>
                  <a:pt x="143520" y="174474"/>
                </a:lnTo>
                <a:lnTo>
                  <a:pt x="174474" y="143520"/>
                </a:lnTo>
                <a:lnTo>
                  <a:pt x="207834" y="115133"/>
                </a:lnTo>
                <a:lnTo>
                  <a:pt x="243436" y="89477"/>
                </a:lnTo>
                <a:lnTo>
                  <a:pt x="281118" y="66714"/>
                </a:lnTo>
                <a:lnTo>
                  <a:pt x="320718" y="47007"/>
                </a:lnTo>
                <a:lnTo>
                  <a:pt x="362072" y="30518"/>
                </a:lnTo>
                <a:lnTo>
                  <a:pt x="405018" y="17410"/>
                </a:lnTo>
                <a:lnTo>
                  <a:pt x="449393" y="7846"/>
                </a:lnTo>
                <a:lnTo>
                  <a:pt x="495035" y="1988"/>
                </a:lnTo>
                <a:lnTo>
                  <a:pt x="541781" y="0"/>
                </a:lnTo>
                <a:lnTo>
                  <a:pt x="588528" y="1988"/>
                </a:lnTo>
                <a:lnTo>
                  <a:pt x="634170" y="7846"/>
                </a:lnTo>
                <a:lnTo>
                  <a:pt x="678545" y="17410"/>
                </a:lnTo>
                <a:lnTo>
                  <a:pt x="721491" y="30518"/>
                </a:lnTo>
                <a:lnTo>
                  <a:pt x="762845" y="47007"/>
                </a:lnTo>
                <a:lnTo>
                  <a:pt x="802445" y="66714"/>
                </a:lnTo>
                <a:lnTo>
                  <a:pt x="840127" y="89477"/>
                </a:lnTo>
                <a:lnTo>
                  <a:pt x="875729" y="115133"/>
                </a:lnTo>
                <a:lnTo>
                  <a:pt x="909089" y="143520"/>
                </a:lnTo>
                <a:lnTo>
                  <a:pt x="940043" y="174474"/>
                </a:lnTo>
                <a:lnTo>
                  <a:pt x="968430" y="207834"/>
                </a:lnTo>
                <a:lnTo>
                  <a:pt x="994086" y="243436"/>
                </a:lnTo>
                <a:lnTo>
                  <a:pt x="1016849" y="281118"/>
                </a:lnTo>
                <a:lnTo>
                  <a:pt x="1036556" y="320718"/>
                </a:lnTo>
                <a:lnTo>
                  <a:pt x="1053045" y="362072"/>
                </a:lnTo>
                <a:lnTo>
                  <a:pt x="1066153" y="405018"/>
                </a:lnTo>
                <a:lnTo>
                  <a:pt x="1075717" y="449393"/>
                </a:lnTo>
                <a:lnTo>
                  <a:pt x="1081575" y="495035"/>
                </a:lnTo>
                <a:lnTo>
                  <a:pt x="1083564" y="541781"/>
                </a:lnTo>
                <a:lnTo>
                  <a:pt x="1081575" y="588528"/>
                </a:lnTo>
                <a:lnTo>
                  <a:pt x="1075717" y="634170"/>
                </a:lnTo>
                <a:lnTo>
                  <a:pt x="1066153" y="678545"/>
                </a:lnTo>
                <a:lnTo>
                  <a:pt x="1053045" y="721491"/>
                </a:lnTo>
                <a:lnTo>
                  <a:pt x="1036556" y="762845"/>
                </a:lnTo>
                <a:lnTo>
                  <a:pt x="1016849" y="802445"/>
                </a:lnTo>
                <a:lnTo>
                  <a:pt x="994086" y="840127"/>
                </a:lnTo>
                <a:lnTo>
                  <a:pt x="968430" y="875729"/>
                </a:lnTo>
                <a:lnTo>
                  <a:pt x="940043" y="909089"/>
                </a:lnTo>
                <a:lnTo>
                  <a:pt x="909089" y="940043"/>
                </a:lnTo>
                <a:lnTo>
                  <a:pt x="875729" y="968430"/>
                </a:lnTo>
                <a:lnTo>
                  <a:pt x="840127" y="994086"/>
                </a:lnTo>
                <a:lnTo>
                  <a:pt x="802445" y="1016849"/>
                </a:lnTo>
                <a:lnTo>
                  <a:pt x="762845" y="1036556"/>
                </a:lnTo>
                <a:lnTo>
                  <a:pt x="721491" y="1053045"/>
                </a:lnTo>
                <a:lnTo>
                  <a:pt x="678545" y="1066153"/>
                </a:lnTo>
                <a:lnTo>
                  <a:pt x="634170" y="1075717"/>
                </a:lnTo>
                <a:lnTo>
                  <a:pt x="588528" y="1081575"/>
                </a:lnTo>
                <a:lnTo>
                  <a:pt x="541781" y="1083563"/>
                </a:lnTo>
                <a:lnTo>
                  <a:pt x="495035" y="1081575"/>
                </a:lnTo>
                <a:lnTo>
                  <a:pt x="449393" y="1075717"/>
                </a:lnTo>
                <a:lnTo>
                  <a:pt x="405018" y="1066153"/>
                </a:lnTo>
                <a:lnTo>
                  <a:pt x="362072" y="1053045"/>
                </a:lnTo>
                <a:lnTo>
                  <a:pt x="320718" y="1036556"/>
                </a:lnTo>
                <a:lnTo>
                  <a:pt x="281118" y="1016849"/>
                </a:lnTo>
                <a:lnTo>
                  <a:pt x="243436" y="994086"/>
                </a:lnTo>
                <a:lnTo>
                  <a:pt x="207834" y="968430"/>
                </a:lnTo>
                <a:lnTo>
                  <a:pt x="174474" y="940043"/>
                </a:lnTo>
                <a:lnTo>
                  <a:pt x="143520" y="909089"/>
                </a:lnTo>
                <a:lnTo>
                  <a:pt x="115133" y="875729"/>
                </a:lnTo>
                <a:lnTo>
                  <a:pt x="89477" y="840127"/>
                </a:lnTo>
                <a:lnTo>
                  <a:pt x="66714" y="802445"/>
                </a:lnTo>
                <a:lnTo>
                  <a:pt x="47007" y="762845"/>
                </a:lnTo>
                <a:lnTo>
                  <a:pt x="30518" y="721491"/>
                </a:lnTo>
                <a:lnTo>
                  <a:pt x="17410" y="678545"/>
                </a:lnTo>
                <a:lnTo>
                  <a:pt x="7846" y="634170"/>
                </a:lnTo>
                <a:lnTo>
                  <a:pt x="1988" y="588528"/>
                </a:lnTo>
                <a:lnTo>
                  <a:pt x="0" y="541781"/>
                </a:lnTo>
                <a:close/>
              </a:path>
            </a:pathLst>
          </a:custGeom>
          <a:ln w="38100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758950" y="6249009"/>
            <a:ext cx="579119" cy="1402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717030" y="4235958"/>
            <a:ext cx="914400" cy="914400"/>
          </a:xfrm>
          <a:custGeom>
            <a:avLst/>
            <a:gdLst/>
            <a:ahLst/>
            <a:cxnLst/>
            <a:rect l="l" t="t" r="r" b="b"/>
            <a:pathLst>
              <a:path w="914400" h="914400">
                <a:moveTo>
                  <a:pt x="457200" y="0"/>
                </a:moveTo>
                <a:lnTo>
                  <a:pt x="410458" y="2360"/>
                </a:lnTo>
                <a:lnTo>
                  <a:pt x="365066" y="9289"/>
                </a:lnTo>
                <a:lnTo>
                  <a:pt x="321253" y="20557"/>
                </a:lnTo>
                <a:lnTo>
                  <a:pt x="279249" y="35933"/>
                </a:lnTo>
                <a:lnTo>
                  <a:pt x="239283" y="55187"/>
                </a:lnTo>
                <a:lnTo>
                  <a:pt x="201587" y="78090"/>
                </a:lnTo>
                <a:lnTo>
                  <a:pt x="166390" y="104411"/>
                </a:lnTo>
                <a:lnTo>
                  <a:pt x="133921" y="133921"/>
                </a:lnTo>
                <a:lnTo>
                  <a:pt x="104411" y="166390"/>
                </a:lnTo>
                <a:lnTo>
                  <a:pt x="78090" y="201587"/>
                </a:lnTo>
                <a:lnTo>
                  <a:pt x="55187" y="239283"/>
                </a:lnTo>
                <a:lnTo>
                  <a:pt x="35933" y="279249"/>
                </a:lnTo>
                <a:lnTo>
                  <a:pt x="20557" y="321253"/>
                </a:lnTo>
                <a:lnTo>
                  <a:pt x="9289" y="365066"/>
                </a:lnTo>
                <a:lnTo>
                  <a:pt x="2360" y="410458"/>
                </a:lnTo>
                <a:lnTo>
                  <a:pt x="0" y="457200"/>
                </a:lnTo>
                <a:lnTo>
                  <a:pt x="2360" y="503941"/>
                </a:lnTo>
                <a:lnTo>
                  <a:pt x="9289" y="549333"/>
                </a:lnTo>
                <a:lnTo>
                  <a:pt x="20557" y="593146"/>
                </a:lnTo>
                <a:lnTo>
                  <a:pt x="35933" y="635150"/>
                </a:lnTo>
                <a:lnTo>
                  <a:pt x="55187" y="675116"/>
                </a:lnTo>
                <a:lnTo>
                  <a:pt x="78090" y="712812"/>
                </a:lnTo>
                <a:lnTo>
                  <a:pt x="104411" y="748009"/>
                </a:lnTo>
                <a:lnTo>
                  <a:pt x="133921" y="780478"/>
                </a:lnTo>
                <a:lnTo>
                  <a:pt x="166390" y="809988"/>
                </a:lnTo>
                <a:lnTo>
                  <a:pt x="201587" y="836309"/>
                </a:lnTo>
                <a:lnTo>
                  <a:pt x="239283" y="859212"/>
                </a:lnTo>
                <a:lnTo>
                  <a:pt x="279249" y="878466"/>
                </a:lnTo>
                <a:lnTo>
                  <a:pt x="321253" y="893842"/>
                </a:lnTo>
                <a:lnTo>
                  <a:pt x="365066" y="905110"/>
                </a:lnTo>
                <a:lnTo>
                  <a:pt x="410458" y="912039"/>
                </a:lnTo>
                <a:lnTo>
                  <a:pt x="457200" y="914400"/>
                </a:lnTo>
                <a:lnTo>
                  <a:pt x="503941" y="912039"/>
                </a:lnTo>
                <a:lnTo>
                  <a:pt x="549333" y="905110"/>
                </a:lnTo>
                <a:lnTo>
                  <a:pt x="593146" y="893842"/>
                </a:lnTo>
                <a:lnTo>
                  <a:pt x="635150" y="878466"/>
                </a:lnTo>
                <a:lnTo>
                  <a:pt x="675116" y="859212"/>
                </a:lnTo>
                <a:lnTo>
                  <a:pt x="712812" y="836309"/>
                </a:lnTo>
                <a:lnTo>
                  <a:pt x="748009" y="809988"/>
                </a:lnTo>
                <a:lnTo>
                  <a:pt x="780478" y="780478"/>
                </a:lnTo>
                <a:lnTo>
                  <a:pt x="809988" y="748009"/>
                </a:lnTo>
                <a:lnTo>
                  <a:pt x="836309" y="712812"/>
                </a:lnTo>
                <a:lnTo>
                  <a:pt x="859212" y="675116"/>
                </a:lnTo>
                <a:lnTo>
                  <a:pt x="878466" y="635150"/>
                </a:lnTo>
                <a:lnTo>
                  <a:pt x="893842" y="593146"/>
                </a:lnTo>
                <a:lnTo>
                  <a:pt x="905110" y="549333"/>
                </a:lnTo>
                <a:lnTo>
                  <a:pt x="912039" y="503941"/>
                </a:lnTo>
                <a:lnTo>
                  <a:pt x="914400" y="457200"/>
                </a:lnTo>
                <a:lnTo>
                  <a:pt x="912039" y="410458"/>
                </a:lnTo>
                <a:lnTo>
                  <a:pt x="905110" y="365066"/>
                </a:lnTo>
                <a:lnTo>
                  <a:pt x="893842" y="321253"/>
                </a:lnTo>
                <a:lnTo>
                  <a:pt x="878466" y="279249"/>
                </a:lnTo>
                <a:lnTo>
                  <a:pt x="859212" y="239283"/>
                </a:lnTo>
                <a:lnTo>
                  <a:pt x="836309" y="201587"/>
                </a:lnTo>
                <a:lnTo>
                  <a:pt x="809988" y="166390"/>
                </a:lnTo>
                <a:lnTo>
                  <a:pt x="780478" y="133921"/>
                </a:lnTo>
                <a:lnTo>
                  <a:pt x="748009" y="104411"/>
                </a:lnTo>
                <a:lnTo>
                  <a:pt x="712812" y="78090"/>
                </a:lnTo>
                <a:lnTo>
                  <a:pt x="675116" y="55187"/>
                </a:lnTo>
                <a:lnTo>
                  <a:pt x="635150" y="35933"/>
                </a:lnTo>
                <a:lnTo>
                  <a:pt x="593146" y="20557"/>
                </a:lnTo>
                <a:lnTo>
                  <a:pt x="549333" y="9289"/>
                </a:lnTo>
                <a:lnTo>
                  <a:pt x="503941" y="2360"/>
                </a:lnTo>
                <a:lnTo>
                  <a:pt x="4572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717030" y="4235958"/>
            <a:ext cx="914400" cy="914400"/>
          </a:xfrm>
          <a:custGeom>
            <a:avLst/>
            <a:gdLst/>
            <a:ahLst/>
            <a:cxnLst/>
            <a:rect l="l" t="t" r="r" b="b"/>
            <a:pathLst>
              <a:path w="914400" h="914400">
                <a:moveTo>
                  <a:pt x="0" y="457200"/>
                </a:moveTo>
                <a:lnTo>
                  <a:pt x="2360" y="410458"/>
                </a:lnTo>
                <a:lnTo>
                  <a:pt x="9289" y="365066"/>
                </a:lnTo>
                <a:lnTo>
                  <a:pt x="20557" y="321253"/>
                </a:lnTo>
                <a:lnTo>
                  <a:pt x="35933" y="279249"/>
                </a:lnTo>
                <a:lnTo>
                  <a:pt x="55187" y="239283"/>
                </a:lnTo>
                <a:lnTo>
                  <a:pt x="78090" y="201587"/>
                </a:lnTo>
                <a:lnTo>
                  <a:pt x="104411" y="166390"/>
                </a:lnTo>
                <a:lnTo>
                  <a:pt x="133921" y="133921"/>
                </a:lnTo>
                <a:lnTo>
                  <a:pt x="166390" y="104411"/>
                </a:lnTo>
                <a:lnTo>
                  <a:pt x="201587" y="78090"/>
                </a:lnTo>
                <a:lnTo>
                  <a:pt x="239283" y="55187"/>
                </a:lnTo>
                <a:lnTo>
                  <a:pt x="279249" y="35933"/>
                </a:lnTo>
                <a:lnTo>
                  <a:pt x="321253" y="20557"/>
                </a:lnTo>
                <a:lnTo>
                  <a:pt x="365066" y="9289"/>
                </a:lnTo>
                <a:lnTo>
                  <a:pt x="410458" y="2360"/>
                </a:lnTo>
                <a:lnTo>
                  <a:pt x="457200" y="0"/>
                </a:lnTo>
                <a:lnTo>
                  <a:pt x="503941" y="2360"/>
                </a:lnTo>
                <a:lnTo>
                  <a:pt x="549333" y="9289"/>
                </a:lnTo>
                <a:lnTo>
                  <a:pt x="593146" y="20557"/>
                </a:lnTo>
                <a:lnTo>
                  <a:pt x="635150" y="35933"/>
                </a:lnTo>
                <a:lnTo>
                  <a:pt x="675116" y="55187"/>
                </a:lnTo>
                <a:lnTo>
                  <a:pt x="712812" y="78090"/>
                </a:lnTo>
                <a:lnTo>
                  <a:pt x="748009" y="104411"/>
                </a:lnTo>
                <a:lnTo>
                  <a:pt x="780478" y="133921"/>
                </a:lnTo>
                <a:lnTo>
                  <a:pt x="809988" y="166390"/>
                </a:lnTo>
                <a:lnTo>
                  <a:pt x="836309" y="201587"/>
                </a:lnTo>
                <a:lnTo>
                  <a:pt x="859212" y="239283"/>
                </a:lnTo>
                <a:lnTo>
                  <a:pt x="878466" y="279249"/>
                </a:lnTo>
                <a:lnTo>
                  <a:pt x="893842" y="321253"/>
                </a:lnTo>
                <a:lnTo>
                  <a:pt x="905110" y="365066"/>
                </a:lnTo>
                <a:lnTo>
                  <a:pt x="912039" y="410458"/>
                </a:lnTo>
                <a:lnTo>
                  <a:pt x="914400" y="457200"/>
                </a:lnTo>
                <a:lnTo>
                  <a:pt x="912039" y="503941"/>
                </a:lnTo>
                <a:lnTo>
                  <a:pt x="905110" y="549333"/>
                </a:lnTo>
                <a:lnTo>
                  <a:pt x="893842" y="593146"/>
                </a:lnTo>
                <a:lnTo>
                  <a:pt x="878466" y="635150"/>
                </a:lnTo>
                <a:lnTo>
                  <a:pt x="859212" y="675116"/>
                </a:lnTo>
                <a:lnTo>
                  <a:pt x="836309" y="712812"/>
                </a:lnTo>
                <a:lnTo>
                  <a:pt x="809988" y="748009"/>
                </a:lnTo>
                <a:lnTo>
                  <a:pt x="780478" y="780478"/>
                </a:lnTo>
                <a:lnTo>
                  <a:pt x="748009" y="809988"/>
                </a:lnTo>
                <a:lnTo>
                  <a:pt x="712812" y="836309"/>
                </a:lnTo>
                <a:lnTo>
                  <a:pt x="675116" y="859212"/>
                </a:lnTo>
                <a:lnTo>
                  <a:pt x="635150" y="878466"/>
                </a:lnTo>
                <a:lnTo>
                  <a:pt x="593146" y="893842"/>
                </a:lnTo>
                <a:lnTo>
                  <a:pt x="549333" y="905110"/>
                </a:lnTo>
                <a:lnTo>
                  <a:pt x="503941" y="912039"/>
                </a:lnTo>
                <a:lnTo>
                  <a:pt x="457200" y="914400"/>
                </a:lnTo>
                <a:lnTo>
                  <a:pt x="410458" y="912039"/>
                </a:lnTo>
                <a:lnTo>
                  <a:pt x="365066" y="905110"/>
                </a:lnTo>
                <a:lnTo>
                  <a:pt x="321253" y="893842"/>
                </a:lnTo>
                <a:lnTo>
                  <a:pt x="279249" y="878466"/>
                </a:lnTo>
                <a:lnTo>
                  <a:pt x="239283" y="859212"/>
                </a:lnTo>
                <a:lnTo>
                  <a:pt x="201587" y="836309"/>
                </a:lnTo>
                <a:lnTo>
                  <a:pt x="166390" y="809988"/>
                </a:lnTo>
                <a:lnTo>
                  <a:pt x="133921" y="780478"/>
                </a:lnTo>
                <a:lnTo>
                  <a:pt x="104411" y="748009"/>
                </a:lnTo>
                <a:lnTo>
                  <a:pt x="78090" y="712812"/>
                </a:lnTo>
                <a:lnTo>
                  <a:pt x="55187" y="675116"/>
                </a:lnTo>
                <a:lnTo>
                  <a:pt x="35933" y="635150"/>
                </a:lnTo>
                <a:lnTo>
                  <a:pt x="20557" y="593146"/>
                </a:lnTo>
                <a:lnTo>
                  <a:pt x="9289" y="549333"/>
                </a:lnTo>
                <a:lnTo>
                  <a:pt x="2360" y="503941"/>
                </a:lnTo>
                <a:lnTo>
                  <a:pt x="0" y="457200"/>
                </a:lnTo>
                <a:close/>
              </a:path>
            </a:pathLst>
          </a:custGeom>
          <a:ln w="38100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738366" y="6287261"/>
            <a:ext cx="914400" cy="914400"/>
          </a:xfrm>
          <a:custGeom>
            <a:avLst/>
            <a:gdLst/>
            <a:ahLst/>
            <a:cxnLst/>
            <a:rect l="l" t="t" r="r" b="b"/>
            <a:pathLst>
              <a:path w="914400" h="914400">
                <a:moveTo>
                  <a:pt x="0" y="457199"/>
                </a:moveTo>
                <a:lnTo>
                  <a:pt x="2360" y="410454"/>
                </a:lnTo>
                <a:lnTo>
                  <a:pt x="9289" y="365059"/>
                </a:lnTo>
                <a:lnTo>
                  <a:pt x="20557" y="321243"/>
                </a:lnTo>
                <a:lnTo>
                  <a:pt x="35933" y="279238"/>
                </a:lnTo>
                <a:lnTo>
                  <a:pt x="55187" y="239272"/>
                </a:lnTo>
                <a:lnTo>
                  <a:pt x="78090" y="201576"/>
                </a:lnTo>
                <a:lnTo>
                  <a:pt x="104411" y="166379"/>
                </a:lnTo>
                <a:lnTo>
                  <a:pt x="133921" y="133911"/>
                </a:lnTo>
                <a:lnTo>
                  <a:pt x="166390" y="104403"/>
                </a:lnTo>
                <a:lnTo>
                  <a:pt x="201587" y="78083"/>
                </a:lnTo>
                <a:lnTo>
                  <a:pt x="239283" y="55182"/>
                </a:lnTo>
                <a:lnTo>
                  <a:pt x="279249" y="35929"/>
                </a:lnTo>
                <a:lnTo>
                  <a:pt x="321253" y="20555"/>
                </a:lnTo>
                <a:lnTo>
                  <a:pt x="365066" y="9288"/>
                </a:lnTo>
                <a:lnTo>
                  <a:pt x="410458" y="2360"/>
                </a:lnTo>
                <a:lnTo>
                  <a:pt x="457200" y="0"/>
                </a:lnTo>
                <a:lnTo>
                  <a:pt x="503941" y="2360"/>
                </a:lnTo>
                <a:lnTo>
                  <a:pt x="549333" y="9288"/>
                </a:lnTo>
                <a:lnTo>
                  <a:pt x="593146" y="20555"/>
                </a:lnTo>
                <a:lnTo>
                  <a:pt x="635150" y="35929"/>
                </a:lnTo>
                <a:lnTo>
                  <a:pt x="675116" y="55182"/>
                </a:lnTo>
                <a:lnTo>
                  <a:pt x="712812" y="78083"/>
                </a:lnTo>
                <a:lnTo>
                  <a:pt x="748009" y="104403"/>
                </a:lnTo>
                <a:lnTo>
                  <a:pt x="780478" y="133911"/>
                </a:lnTo>
                <a:lnTo>
                  <a:pt x="809988" y="166379"/>
                </a:lnTo>
                <a:lnTo>
                  <a:pt x="836309" y="201576"/>
                </a:lnTo>
                <a:lnTo>
                  <a:pt x="859212" y="239272"/>
                </a:lnTo>
                <a:lnTo>
                  <a:pt x="878466" y="279238"/>
                </a:lnTo>
                <a:lnTo>
                  <a:pt x="893842" y="321243"/>
                </a:lnTo>
                <a:lnTo>
                  <a:pt x="905110" y="365059"/>
                </a:lnTo>
                <a:lnTo>
                  <a:pt x="912039" y="410454"/>
                </a:lnTo>
                <a:lnTo>
                  <a:pt x="914400" y="457199"/>
                </a:lnTo>
                <a:lnTo>
                  <a:pt x="912039" y="503945"/>
                </a:lnTo>
                <a:lnTo>
                  <a:pt x="905110" y="549340"/>
                </a:lnTo>
                <a:lnTo>
                  <a:pt x="893842" y="593156"/>
                </a:lnTo>
                <a:lnTo>
                  <a:pt x="878466" y="635161"/>
                </a:lnTo>
                <a:lnTo>
                  <a:pt x="859212" y="675127"/>
                </a:lnTo>
                <a:lnTo>
                  <a:pt x="836309" y="712823"/>
                </a:lnTo>
                <a:lnTo>
                  <a:pt x="809988" y="748020"/>
                </a:lnTo>
                <a:lnTo>
                  <a:pt x="780478" y="780488"/>
                </a:lnTo>
                <a:lnTo>
                  <a:pt x="748009" y="809996"/>
                </a:lnTo>
                <a:lnTo>
                  <a:pt x="712812" y="836316"/>
                </a:lnTo>
                <a:lnTo>
                  <a:pt x="675116" y="859217"/>
                </a:lnTo>
                <a:lnTo>
                  <a:pt x="635150" y="878470"/>
                </a:lnTo>
                <a:lnTo>
                  <a:pt x="593146" y="893844"/>
                </a:lnTo>
                <a:lnTo>
                  <a:pt x="549333" y="905111"/>
                </a:lnTo>
                <a:lnTo>
                  <a:pt x="503941" y="912039"/>
                </a:lnTo>
                <a:lnTo>
                  <a:pt x="457200" y="914399"/>
                </a:lnTo>
                <a:lnTo>
                  <a:pt x="410458" y="912039"/>
                </a:lnTo>
                <a:lnTo>
                  <a:pt x="365066" y="905111"/>
                </a:lnTo>
                <a:lnTo>
                  <a:pt x="321253" y="893844"/>
                </a:lnTo>
                <a:lnTo>
                  <a:pt x="279249" y="878470"/>
                </a:lnTo>
                <a:lnTo>
                  <a:pt x="239283" y="859217"/>
                </a:lnTo>
                <a:lnTo>
                  <a:pt x="201587" y="836316"/>
                </a:lnTo>
                <a:lnTo>
                  <a:pt x="166390" y="809996"/>
                </a:lnTo>
                <a:lnTo>
                  <a:pt x="133921" y="780488"/>
                </a:lnTo>
                <a:lnTo>
                  <a:pt x="104411" y="748020"/>
                </a:lnTo>
                <a:lnTo>
                  <a:pt x="78090" y="712823"/>
                </a:lnTo>
                <a:lnTo>
                  <a:pt x="55187" y="675127"/>
                </a:lnTo>
                <a:lnTo>
                  <a:pt x="35933" y="635161"/>
                </a:lnTo>
                <a:lnTo>
                  <a:pt x="20557" y="593156"/>
                </a:lnTo>
                <a:lnTo>
                  <a:pt x="9289" y="549340"/>
                </a:lnTo>
                <a:lnTo>
                  <a:pt x="2360" y="503945"/>
                </a:lnTo>
                <a:lnTo>
                  <a:pt x="0" y="457199"/>
                </a:lnTo>
                <a:close/>
              </a:path>
            </a:pathLst>
          </a:custGeom>
          <a:ln w="38100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986266" y="5253990"/>
            <a:ext cx="913130" cy="914400"/>
          </a:xfrm>
          <a:custGeom>
            <a:avLst/>
            <a:gdLst/>
            <a:ahLst/>
            <a:cxnLst/>
            <a:rect l="l" t="t" r="r" b="b"/>
            <a:pathLst>
              <a:path w="913129" h="914400">
                <a:moveTo>
                  <a:pt x="456437" y="0"/>
                </a:moveTo>
                <a:lnTo>
                  <a:pt x="409768" y="2360"/>
                </a:lnTo>
                <a:lnTo>
                  <a:pt x="364446" y="9289"/>
                </a:lnTo>
                <a:lnTo>
                  <a:pt x="320703" y="20557"/>
                </a:lnTo>
                <a:lnTo>
                  <a:pt x="278766" y="35933"/>
                </a:lnTo>
                <a:lnTo>
                  <a:pt x="238867" y="55187"/>
                </a:lnTo>
                <a:lnTo>
                  <a:pt x="201234" y="78090"/>
                </a:lnTo>
                <a:lnTo>
                  <a:pt x="166096" y="104411"/>
                </a:lnTo>
                <a:lnTo>
                  <a:pt x="133683" y="133921"/>
                </a:lnTo>
                <a:lnTo>
                  <a:pt x="104224" y="166390"/>
                </a:lnTo>
                <a:lnTo>
                  <a:pt x="77949" y="201587"/>
                </a:lnTo>
                <a:lnTo>
                  <a:pt x="55087" y="239283"/>
                </a:lnTo>
                <a:lnTo>
                  <a:pt x="35867" y="279249"/>
                </a:lnTo>
                <a:lnTo>
                  <a:pt x="20519" y="321253"/>
                </a:lnTo>
                <a:lnTo>
                  <a:pt x="9272" y="365066"/>
                </a:lnTo>
                <a:lnTo>
                  <a:pt x="2356" y="410458"/>
                </a:lnTo>
                <a:lnTo>
                  <a:pt x="0" y="457200"/>
                </a:lnTo>
                <a:lnTo>
                  <a:pt x="2356" y="503941"/>
                </a:lnTo>
                <a:lnTo>
                  <a:pt x="9272" y="549333"/>
                </a:lnTo>
                <a:lnTo>
                  <a:pt x="20519" y="593146"/>
                </a:lnTo>
                <a:lnTo>
                  <a:pt x="35867" y="635150"/>
                </a:lnTo>
                <a:lnTo>
                  <a:pt x="55087" y="675116"/>
                </a:lnTo>
                <a:lnTo>
                  <a:pt x="77949" y="712812"/>
                </a:lnTo>
                <a:lnTo>
                  <a:pt x="104224" y="748009"/>
                </a:lnTo>
                <a:lnTo>
                  <a:pt x="133683" y="780478"/>
                </a:lnTo>
                <a:lnTo>
                  <a:pt x="166096" y="809988"/>
                </a:lnTo>
                <a:lnTo>
                  <a:pt x="201234" y="836309"/>
                </a:lnTo>
                <a:lnTo>
                  <a:pt x="238867" y="859212"/>
                </a:lnTo>
                <a:lnTo>
                  <a:pt x="278766" y="878466"/>
                </a:lnTo>
                <a:lnTo>
                  <a:pt x="320703" y="893842"/>
                </a:lnTo>
                <a:lnTo>
                  <a:pt x="364446" y="905110"/>
                </a:lnTo>
                <a:lnTo>
                  <a:pt x="409768" y="912039"/>
                </a:lnTo>
                <a:lnTo>
                  <a:pt x="456437" y="914400"/>
                </a:lnTo>
                <a:lnTo>
                  <a:pt x="503107" y="912039"/>
                </a:lnTo>
                <a:lnTo>
                  <a:pt x="548429" y="905110"/>
                </a:lnTo>
                <a:lnTo>
                  <a:pt x="592172" y="893842"/>
                </a:lnTo>
                <a:lnTo>
                  <a:pt x="634109" y="878466"/>
                </a:lnTo>
                <a:lnTo>
                  <a:pt x="674008" y="859212"/>
                </a:lnTo>
                <a:lnTo>
                  <a:pt x="711641" y="836309"/>
                </a:lnTo>
                <a:lnTo>
                  <a:pt x="746779" y="809988"/>
                </a:lnTo>
                <a:lnTo>
                  <a:pt x="779192" y="780478"/>
                </a:lnTo>
                <a:lnTo>
                  <a:pt x="808651" y="748009"/>
                </a:lnTo>
                <a:lnTo>
                  <a:pt x="834926" y="712812"/>
                </a:lnTo>
                <a:lnTo>
                  <a:pt x="857788" y="675116"/>
                </a:lnTo>
                <a:lnTo>
                  <a:pt x="877008" y="635150"/>
                </a:lnTo>
                <a:lnTo>
                  <a:pt x="892356" y="593146"/>
                </a:lnTo>
                <a:lnTo>
                  <a:pt x="903603" y="549333"/>
                </a:lnTo>
                <a:lnTo>
                  <a:pt x="910519" y="503941"/>
                </a:lnTo>
                <a:lnTo>
                  <a:pt x="912876" y="457200"/>
                </a:lnTo>
                <a:lnTo>
                  <a:pt x="910519" y="410458"/>
                </a:lnTo>
                <a:lnTo>
                  <a:pt x="903603" y="365066"/>
                </a:lnTo>
                <a:lnTo>
                  <a:pt x="892356" y="321253"/>
                </a:lnTo>
                <a:lnTo>
                  <a:pt x="877008" y="279249"/>
                </a:lnTo>
                <a:lnTo>
                  <a:pt x="857788" y="239283"/>
                </a:lnTo>
                <a:lnTo>
                  <a:pt x="834926" y="201587"/>
                </a:lnTo>
                <a:lnTo>
                  <a:pt x="808651" y="166390"/>
                </a:lnTo>
                <a:lnTo>
                  <a:pt x="779192" y="133921"/>
                </a:lnTo>
                <a:lnTo>
                  <a:pt x="746779" y="104411"/>
                </a:lnTo>
                <a:lnTo>
                  <a:pt x="711641" y="78090"/>
                </a:lnTo>
                <a:lnTo>
                  <a:pt x="674008" y="55187"/>
                </a:lnTo>
                <a:lnTo>
                  <a:pt x="634109" y="35933"/>
                </a:lnTo>
                <a:lnTo>
                  <a:pt x="592172" y="20557"/>
                </a:lnTo>
                <a:lnTo>
                  <a:pt x="548429" y="9289"/>
                </a:lnTo>
                <a:lnTo>
                  <a:pt x="503107" y="2360"/>
                </a:lnTo>
                <a:lnTo>
                  <a:pt x="45643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986266" y="5253990"/>
            <a:ext cx="913130" cy="914400"/>
          </a:xfrm>
          <a:custGeom>
            <a:avLst/>
            <a:gdLst/>
            <a:ahLst/>
            <a:cxnLst/>
            <a:rect l="l" t="t" r="r" b="b"/>
            <a:pathLst>
              <a:path w="913129" h="914400">
                <a:moveTo>
                  <a:pt x="0" y="457200"/>
                </a:moveTo>
                <a:lnTo>
                  <a:pt x="2356" y="410458"/>
                </a:lnTo>
                <a:lnTo>
                  <a:pt x="9272" y="365066"/>
                </a:lnTo>
                <a:lnTo>
                  <a:pt x="20519" y="321253"/>
                </a:lnTo>
                <a:lnTo>
                  <a:pt x="35867" y="279249"/>
                </a:lnTo>
                <a:lnTo>
                  <a:pt x="55087" y="239283"/>
                </a:lnTo>
                <a:lnTo>
                  <a:pt x="77949" y="201587"/>
                </a:lnTo>
                <a:lnTo>
                  <a:pt x="104224" y="166390"/>
                </a:lnTo>
                <a:lnTo>
                  <a:pt x="133683" y="133921"/>
                </a:lnTo>
                <a:lnTo>
                  <a:pt x="166096" y="104411"/>
                </a:lnTo>
                <a:lnTo>
                  <a:pt x="201234" y="78090"/>
                </a:lnTo>
                <a:lnTo>
                  <a:pt x="238867" y="55187"/>
                </a:lnTo>
                <a:lnTo>
                  <a:pt x="278766" y="35933"/>
                </a:lnTo>
                <a:lnTo>
                  <a:pt x="320703" y="20557"/>
                </a:lnTo>
                <a:lnTo>
                  <a:pt x="364446" y="9289"/>
                </a:lnTo>
                <a:lnTo>
                  <a:pt x="409768" y="2360"/>
                </a:lnTo>
                <a:lnTo>
                  <a:pt x="456437" y="0"/>
                </a:lnTo>
                <a:lnTo>
                  <a:pt x="503107" y="2360"/>
                </a:lnTo>
                <a:lnTo>
                  <a:pt x="548429" y="9289"/>
                </a:lnTo>
                <a:lnTo>
                  <a:pt x="592172" y="20557"/>
                </a:lnTo>
                <a:lnTo>
                  <a:pt x="634109" y="35933"/>
                </a:lnTo>
                <a:lnTo>
                  <a:pt x="674008" y="55187"/>
                </a:lnTo>
                <a:lnTo>
                  <a:pt x="711641" y="78090"/>
                </a:lnTo>
                <a:lnTo>
                  <a:pt x="746779" y="104411"/>
                </a:lnTo>
                <a:lnTo>
                  <a:pt x="779192" y="133921"/>
                </a:lnTo>
                <a:lnTo>
                  <a:pt x="808651" y="166390"/>
                </a:lnTo>
                <a:lnTo>
                  <a:pt x="834926" y="201587"/>
                </a:lnTo>
                <a:lnTo>
                  <a:pt x="857788" y="239283"/>
                </a:lnTo>
                <a:lnTo>
                  <a:pt x="877008" y="279249"/>
                </a:lnTo>
                <a:lnTo>
                  <a:pt x="892356" y="321253"/>
                </a:lnTo>
                <a:lnTo>
                  <a:pt x="903603" y="365066"/>
                </a:lnTo>
                <a:lnTo>
                  <a:pt x="910519" y="410458"/>
                </a:lnTo>
                <a:lnTo>
                  <a:pt x="912876" y="457200"/>
                </a:lnTo>
                <a:lnTo>
                  <a:pt x="910519" y="503941"/>
                </a:lnTo>
                <a:lnTo>
                  <a:pt x="903603" y="549333"/>
                </a:lnTo>
                <a:lnTo>
                  <a:pt x="892356" y="593146"/>
                </a:lnTo>
                <a:lnTo>
                  <a:pt x="877008" y="635150"/>
                </a:lnTo>
                <a:lnTo>
                  <a:pt x="857788" y="675116"/>
                </a:lnTo>
                <a:lnTo>
                  <a:pt x="834926" y="712812"/>
                </a:lnTo>
                <a:lnTo>
                  <a:pt x="808651" y="748009"/>
                </a:lnTo>
                <a:lnTo>
                  <a:pt x="779192" y="780478"/>
                </a:lnTo>
                <a:lnTo>
                  <a:pt x="746779" y="809988"/>
                </a:lnTo>
                <a:lnTo>
                  <a:pt x="711641" y="836309"/>
                </a:lnTo>
                <a:lnTo>
                  <a:pt x="674008" y="859212"/>
                </a:lnTo>
                <a:lnTo>
                  <a:pt x="634109" y="878466"/>
                </a:lnTo>
                <a:lnTo>
                  <a:pt x="592172" y="893842"/>
                </a:lnTo>
                <a:lnTo>
                  <a:pt x="548429" y="905110"/>
                </a:lnTo>
                <a:lnTo>
                  <a:pt x="503107" y="912039"/>
                </a:lnTo>
                <a:lnTo>
                  <a:pt x="456437" y="914400"/>
                </a:lnTo>
                <a:lnTo>
                  <a:pt x="409768" y="912039"/>
                </a:lnTo>
                <a:lnTo>
                  <a:pt x="364446" y="905110"/>
                </a:lnTo>
                <a:lnTo>
                  <a:pt x="320703" y="893842"/>
                </a:lnTo>
                <a:lnTo>
                  <a:pt x="278766" y="878466"/>
                </a:lnTo>
                <a:lnTo>
                  <a:pt x="238867" y="859212"/>
                </a:lnTo>
                <a:lnTo>
                  <a:pt x="201234" y="836309"/>
                </a:lnTo>
                <a:lnTo>
                  <a:pt x="166096" y="809988"/>
                </a:lnTo>
                <a:lnTo>
                  <a:pt x="133683" y="780478"/>
                </a:lnTo>
                <a:lnTo>
                  <a:pt x="104224" y="748009"/>
                </a:lnTo>
                <a:lnTo>
                  <a:pt x="77949" y="712812"/>
                </a:lnTo>
                <a:lnTo>
                  <a:pt x="55087" y="675116"/>
                </a:lnTo>
                <a:lnTo>
                  <a:pt x="35867" y="635150"/>
                </a:lnTo>
                <a:lnTo>
                  <a:pt x="20519" y="593146"/>
                </a:lnTo>
                <a:lnTo>
                  <a:pt x="9272" y="549333"/>
                </a:lnTo>
                <a:lnTo>
                  <a:pt x="2356" y="503941"/>
                </a:lnTo>
                <a:lnTo>
                  <a:pt x="0" y="457200"/>
                </a:lnTo>
                <a:close/>
              </a:path>
            </a:pathLst>
          </a:custGeom>
          <a:ln w="38100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225446" y="5540412"/>
            <a:ext cx="454025" cy="395605"/>
          </a:xfrm>
          <a:custGeom>
            <a:avLst/>
            <a:gdLst/>
            <a:ahLst/>
            <a:cxnLst/>
            <a:rect l="l" t="t" r="r" b="b"/>
            <a:pathLst>
              <a:path w="454025" h="395604">
                <a:moveTo>
                  <a:pt x="453965" y="0"/>
                </a:moveTo>
                <a:lnTo>
                  <a:pt x="0" y="0"/>
                </a:lnTo>
                <a:lnTo>
                  <a:pt x="0" y="395272"/>
                </a:lnTo>
                <a:lnTo>
                  <a:pt x="453965" y="395272"/>
                </a:lnTo>
                <a:lnTo>
                  <a:pt x="45396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217617" y="5532624"/>
            <a:ext cx="469900" cy="410845"/>
          </a:xfrm>
          <a:custGeom>
            <a:avLst/>
            <a:gdLst/>
            <a:ahLst/>
            <a:cxnLst/>
            <a:rect l="l" t="t" r="r" b="b"/>
            <a:pathLst>
              <a:path w="469900" h="410845">
                <a:moveTo>
                  <a:pt x="461790" y="0"/>
                </a:moveTo>
                <a:lnTo>
                  <a:pt x="7826" y="0"/>
                </a:lnTo>
                <a:lnTo>
                  <a:pt x="0" y="7787"/>
                </a:lnTo>
                <a:lnTo>
                  <a:pt x="0" y="403059"/>
                </a:lnTo>
                <a:lnTo>
                  <a:pt x="7826" y="410848"/>
                </a:lnTo>
                <a:lnTo>
                  <a:pt x="461790" y="410848"/>
                </a:lnTo>
                <a:lnTo>
                  <a:pt x="469615" y="403059"/>
                </a:lnTo>
                <a:lnTo>
                  <a:pt x="15653" y="403059"/>
                </a:lnTo>
                <a:lnTo>
                  <a:pt x="7826" y="395270"/>
                </a:lnTo>
                <a:lnTo>
                  <a:pt x="15653" y="395270"/>
                </a:lnTo>
                <a:lnTo>
                  <a:pt x="15653" y="15574"/>
                </a:lnTo>
                <a:lnTo>
                  <a:pt x="7826" y="15574"/>
                </a:lnTo>
                <a:lnTo>
                  <a:pt x="15653" y="7787"/>
                </a:lnTo>
                <a:lnTo>
                  <a:pt x="469615" y="7787"/>
                </a:lnTo>
                <a:lnTo>
                  <a:pt x="461790" y="0"/>
                </a:lnTo>
                <a:close/>
              </a:path>
              <a:path w="469900" h="410845">
                <a:moveTo>
                  <a:pt x="15653" y="395270"/>
                </a:moveTo>
                <a:lnTo>
                  <a:pt x="7826" y="395270"/>
                </a:lnTo>
                <a:lnTo>
                  <a:pt x="15653" y="403059"/>
                </a:lnTo>
                <a:lnTo>
                  <a:pt x="15653" y="395270"/>
                </a:lnTo>
                <a:close/>
              </a:path>
              <a:path w="469900" h="410845">
                <a:moveTo>
                  <a:pt x="453964" y="395270"/>
                </a:moveTo>
                <a:lnTo>
                  <a:pt x="15653" y="395270"/>
                </a:lnTo>
                <a:lnTo>
                  <a:pt x="15653" y="403059"/>
                </a:lnTo>
                <a:lnTo>
                  <a:pt x="453964" y="403059"/>
                </a:lnTo>
                <a:lnTo>
                  <a:pt x="453964" y="395270"/>
                </a:lnTo>
                <a:close/>
              </a:path>
              <a:path w="469900" h="410845">
                <a:moveTo>
                  <a:pt x="453964" y="7787"/>
                </a:moveTo>
                <a:lnTo>
                  <a:pt x="453964" y="403059"/>
                </a:lnTo>
                <a:lnTo>
                  <a:pt x="461790" y="395270"/>
                </a:lnTo>
                <a:lnTo>
                  <a:pt x="469615" y="395270"/>
                </a:lnTo>
                <a:lnTo>
                  <a:pt x="469615" y="15574"/>
                </a:lnTo>
                <a:lnTo>
                  <a:pt x="461790" y="15574"/>
                </a:lnTo>
                <a:lnTo>
                  <a:pt x="453964" y="7787"/>
                </a:lnTo>
                <a:close/>
              </a:path>
              <a:path w="469900" h="410845">
                <a:moveTo>
                  <a:pt x="469615" y="395270"/>
                </a:moveTo>
                <a:lnTo>
                  <a:pt x="461790" y="395270"/>
                </a:lnTo>
                <a:lnTo>
                  <a:pt x="453964" y="403059"/>
                </a:lnTo>
                <a:lnTo>
                  <a:pt x="469615" y="403059"/>
                </a:lnTo>
                <a:lnTo>
                  <a:pt x="469615" y="395270"/>
                </a:lnTo>
                <a:close/>
              </a:path>
              <a:path w="469900" h="410845">
                <a:moveTo>
                  <a:pt x="15653" y="7787"/>
                </a:moveTo>
                <a:lnTo>
                  <a:pt x="7826" y="15574"/>
                </a:lnTo>
                <a:lnTo>
                  <a:pt x="15653" y="15574"/>
                </a:lnTo>
                <a:lnTo>
                  <a:pt x="15653" y="7787"/>
                </a:lnTo>
                <a:close/>
              </a:path>
              <a:path w="469900" h="410845">
                <a:moveTo>
                  <a:pt x="453964" y="7787"/>
                </a:moveTo>
                <a:lnTo>
                  <a:pt x="15653" y="7787"/>
                </a:lnTo>
                <a:lnTo>
                  <a:pt x="15653" y="15574"/>
                </a:lnTo>
                <a:lnTo>
                  <a:pt x="453964" y="15574"/>
                </a:lnTo>
                <a:lnTo>
                  <a:pt x="453964" y="7787"/>
                </a:lnTo>
                <a:close/>
              </a:path>
              <a:path w="469900" h="410845">
                <a:moveTo>
                  <a:pt x="469615" y="7787"/>
                </a:moveTo>
                <a:lnTo>
                  <a:pt x="453964" y="7787"/>
                </a:lnTo>
                <a:lnTo>
                  <a:pt x="461790" y="15574"/>
                </a:lnTo>
                <a:lnTo>
                  <a:pt x="469615" y="15574"/>
                </a:lnTo>
                <a:lnTo>
                  <a:pt x="469615" y="7787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262623" y="5573513"/>
            <a:ext cx="377825" cy="362585"/>
          </a:xfrm>
          <a:custGeom>
            <a:avLst/>
            <a:gdLst/>
            <a:ahLst/>
            <a:cxnLst/>
            <a:rect l="l" t="t" r="r" b="b"/>
            <a:pathLst>
              <a:path w="377825" h="362585">
                <a:moveTo>
                  <a:pt x="377649" y="0"/>
                </a:moveTo>
                <a:lnTo>
                  <a:pt x="0" y="0"/>
                </a:lnTo>
                <a:lnTo>
                  <a:pt x="0" y="362171"/>
                </a:lnTo>
                <a:lnTo>
                  <a:pt x="377649" y="362171"/>
                </a:lnTo>
                <a:lnTo>
                  <a:pt x="37764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254794" y="5565726"/>
            <a:ext cx="393700" cy="377825"/>
          </a:xfrm>
          <a:custGeom>
            <a:avLst/>
            <a:gdLst/>
            <a:ahLst/>
            <a:cxnLst/>
            <a:rect l="l" t="t" r="r" b="b"/>
            <a:pathLst>
              <a:path w="393700" h="377825">
                <a:moveTo>
                  <a:pt x="385476" y="0"/>
                </a:moveTo>
                <a:lnTo>
                  <a:pt x="7827" y="0"/>
                </a:lnTo>
                <a:lnTo>
                  <a:pt x="0" y="7787"/>
                </a:lnTo>
                <a:lnTo>
                  <a:pt x="0" y="369957"/>
                </a:lnTo>
                <a:lnTo>
                  <a:pt x="7827" y="377746"/>
                </a:lnTo>
                <a:lnTo>
                  <a:pt x="385476" y="377746"/>
                </a:lnTo>
                <a:lnTo>
                  <a:pt x="393302" y="369957"/>
                </a:lnTo>
                <a:lnTo>
                  <a:pt x="15654" y="369957"/>
                </a:lnTo>
                <a:lnTo>
                  <a:pt x="7827" y="362169"/>
                </a:lnTo>
                <a:lnTo>
                  <a:pt x="15654" y="362169"/>
                </a:lnTo>
                <a:lnTo>
                  <a:pt x="15654" y="15574"/>
                </a:lnTo>
                <a:lnTo>
                  <a:pt x="7827" y="15574"/>
                </a:lnTo>
                <a:lnTo>
                  <a:pt x="15654" y="7787"/>
                </a:lnTo>
                <a:lnTo>
                  <a:pt x="393302" y="7787"/>
                </a:lnTo>
                <a:lnTo>
                  <a:pt x="385476" y="0"/>
                </a:lnTo>
                <a:close/>
              </a:path>
              <a:path w="393700" h="377825">
                <a:moveTo>
                  <a:pt x="15654" y="362169"/>
                </a:moveTo>
                <a:lnTo>
                  <a:pt x="7827" y="362169"/>
                </a:lnTo>
                <a:lnTo>
                  <a:pt x="15654" y="369957"/>
                </a:lnTo>
                <a:lnTo>
                  <a:pt x="15654" y="362169"/>
                </a:lnTo>
                <a:close/>
              </a:path>
              <a:path w="393700" h="377825">
                <a:moveTo>
                  <a:pt x="377651" y="362169"/>
                </a:moveTo>
                <a:lnTo>
                  <a:pt x="15654" y="362169"/>
                </a:lnTo>
                <a:lnTo>
                  <a:pt x="15654" y="369957"/>
                </a:lnTo>
                <a:lnTo>
                  <a:pt x="377651" y="369957"/>
                </a:lnTo>
                <a:lnTo>
                  <a:pt x="377651" y="362169"/>
                </a:lnTo>
                <a:close/>
              </a:path>
              <a:path w="393700" h="377825">
                <a:moveTo>
                  <a:pt x="377651" y="7787"/>
                </a:moveTo>
                <a:lnTo>
                  <a:pt x="377651" y="369957"/>
                </a:lnTo>
                <a:lnTo>
                  <a:pt x="385476" y="362169"/>
                </a:lnTo>
                <a:lnTo>
                  <a:pt x="393302" y="362169"/>
                </a:lnTo>
                <a:lnTo>
                  <a:pt x="393302" y="15574"/>
                </a:lnTo>
                <a:lnTo>
                  <a:pt x="385476" y="15574"/>
                </a:lnTo>
                <a:lnTo>
                  <a:pt x="377651" y="7787"/>
                </a:lnTo>
                <a:close/>
              </a:path>
              <a:path w="393700" h="377825">
                <a:moveTo>
                  <a:pt x="393302" y="362169"/>
                </a:moveTo>
                <a:lnTo>
                  <a:pt x="385476" y="362169"/>
                </a:lnTo>
                <a:lnTo>
                  <a:pt x="377651" y="369957"/>
                </a:lnTo>
                <a:lnTo>
                  <a:pt x="393302" y="369957"/>
                </a:lnTo>
                <a:lnTo>
                  <a:pt x="393302" y="362169"/>
                </a:lnTo>
                <a:close/>
              </a:path>
              <a:path w="393700" h="377825">
                <a:moveTo>
                  <a:pt x="15654" y="7787"/>
                </a:moveTo>
                <a:lnTo>
                  <a:pt x="7827" y="15574"/>
                </a:lnTo>
                <a:lnTo>
                  <a:pt x="15654" y="15574"/>
                </a:lnTo>
                <a:lnTo>
                  <a:pt x="15654" y="7787"/>
                </a:lnTo>
                <a:close/>
              </a:path>
              <a:path w="393700" h="377825">
                <a:moveTo>
                  <a:pt x="377651" y="7787"/>
                </a:moveTo>
                <a:lnTo>
                  <a:pt x="15654" y="7787"/>
                </a:lnTo>
                <a:lnTo>
                  <a:pt x="15654" y="15574"/>
                </a:lnTo>
                <a:lnTo>
                  <a:pt x="377651" y="15574"/>
                </a:lnTo>
                <a:lnTo>
                  <a:pt x="377651" y="7787"/>
                </a:lnTo>
                <a:close/>
              </a:path>
              <a:path w="393700" h="377825">
                <a:moveTo>
                  <a:pt x="393302" y="7787"/>
                </a:moveTo>
                <a:lnTo>
                  <a:pt x="377651" y="7787"/>
                </a:lnTo>
                <a:lnTo>
                  <a:pt x="385476" y="15574"/>
                </a:lnTo>
                <a:lnTo>
                  <a:pt x="393302" y="15574"/>
                </a:lnTo>
                <a:lnTo>
                  <a:pt x="393302" y="7787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409383" y="5573513"/>
            <a:ext cx="27940" cy="362585"/>
          </a:xfrm>
          <a:custGeom>
            <a:avLst/>
            <a:gdLst/>
            <a:ahLst/>
            <a:cxnLst/>
            <a:rect l="l" t="t" r="r" b="b"/>
            <a:pathLst>
              <a:path w="27940" h="362585">
                <a:moveTo>
                  <a:pt x="27394" y="0"/>
                </a:moveTo>
                <a:lnTo>
                  <a:pt x="0" y="0"/>
                </a:lnTo>
                <a:lnTo>
                  <a:pt x="0" y="362171"/>
                </a:lnTo>
                <a:lnTo>
                  <a:pt x="27394" y="362171"/>
                </a:lnTo>
                <a:lnTo>
                  <a:pt x="2739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401550" y="5565726"/>
            <a:ext cx="43180" cy="377825"/>
          </a:xfrm>
          <a:custGeom>
            <a:avLst/>
            <a:gdLst/>
            <a:ahLst/>
            <a:cxnLst/>
            <a:rect l="l" t="t" r="r" b="b"/>
            <a:pathLst>
              <a:path w="43179" h="377825">
                <a:moveTo>
                  <a:pt x="35219" y="0"/>
                </a:moveTo>
                <a:lnTo>
                  <a:pt x="7825" y="0"/>
                </a:lnTo>
                <a:lnTo>
                  <a:pt x="0" y="7787"/>
                </a:lnTo>
                <a:lnTo>
                  <a:pt x="0" y="369957"/>
                </a:lnTo>
                <a:lnTo>
                  <a:pt x="7825" y="377746"/>
                </a:lnTo>
                <a:lnTo>
                  <a:pt x="35219" y="377746"/>
                </a:lnTo>
                <a:lnTo>
                  <a:pt x="43051" y="369957"/>
                </a:lnTo>
                <a:lnTo>
                  <a:pt x="15651" y="369957"/>
                </a:lnTo>
                <a:lnTo>
                  <a:pt x="7825" y="362169"/>
                </a:lnTo>
                <a:lnTo>
                  <a:pt x="15651" y="362169"/>
                </a:lnTo>
                <a:lnTo>
                  <a:pt x="15651" y="15574"/>
                </a:lnTo>
                <a:lnTo>
                  <a:pt x="7825" y="15574"/>
                </a:lnTo>
                <a:lnTo>
                  <a:pt x="15651" y="7787"/>
                </a:lnTo>
                <a:lnTo>
                  <a:pt x="43051" y="7787"/>
                </a:lnTo>
                <a:lnTo>
                  <a:pt x="35219" y="0"/>
                </a:lnTo>
                <a:close/>
              </a:path>
              <a:path w="43179" h="377825">
                <a:moveTo>
                  <a:pt x="15651" y="362169"/>
                </a:moveTo>
                <a:lnTo>
                  <a:pt x="7825" y="362169"/>
                </a:lnTo>
                <a:lnTo>
                  <a:pt x="15651" y="369957"/>
                </a:lnTo>
                <a:lnTo>
                  <a:pt x="15651" y="362169"/>
                </a:lnTo>
                <a:close/>
              </a:path>
              <a:path w="43179" h="377825">
                <a:moveTo>
                  <a:pt x="27393" y="362169"/>
                </a:moveTo>
                <a:lnTo>
                  <a:pt x="15651" y="362169"/>
                </a:lnTo>
                <a:lnTo>
                  <a:pt x="15651" y="369957"/>
                </a:lnTo>
                <a:lnTo>
                  <a:pt x="27393" y="369957"/>
                </a:lnTo>
                <a:lnTo>
                  <a:pt x="27393" y="362169"/>
                </a:lnTo>
                <a:close/>
              </a:path>
              <a:path w="43179" h="377825">
                <a:moveTo>
                  <a:pt x="27393" y="7787"/>
                </a:moveTo>
                <a:lnTo>
                  <a:pt x="27393" y="369957"/>
                </a:lnTo>
                <a:lnTo>
                  <a:pt x="35219" y="362169"/>
                </a:lnTo>
                <a:lnTo>
                  <a:pt x="43051" y="362169"/>
                </a:lnTo>
                <a:lnTo>
                  <a:pt x="43051" y="15574"/>
                </a:lnTo>
                <a:lnTo>
                  <a:pt x="35219" y="15574"/>
                </a:lnTo>
                <a:lnTo>
                  <a:pt x="27393" y="7787"/>
                </a:lnTo>
                <a:close/>
              </a:path>
              <a:path w="43179" h="377825">
                <a:moveTo>
                  <a:pt x="43051" y="362169"/>
                </a:moveTo>
                <a:lnTo>
                  <a:pt x="35219" y="362169"/>
                </a:lnTo>
                <a:lnTo>
                  <a:pt x="27393" y="369957"/>
                </a:lnTo>
                <a:lnTo>
                  <a:pt x="43051" y="369957"/>
                </a:lnTo>
                <a:lnTo>
                  <a:pt x="43051" y="362169"/>
                </a:lnTo>
                <a:close/>
              </a:path>
              <a:path w="43179" h="377825">
                <a:moveTo>
                  <a:pt x="15651" y="7787"/>
                </a:moveTo>
                <a:lnTo>
                  <a:pt x="7825" y="15574"/>
                </a:lnTo>
                <a:lnTo>
                  <a:pt x="15651" y="15574"/>
                </a:lnTo>
                <a:lnTo>
                  <a:pt x="15651" y="7787"/>
                </a:lnTo>
                <a:close/>
              </a:path>
              <a:path w="43179" h="377825">
                <a:moveTo>
                  <a:pt x="27393" y="7787"/>
                </a:moveTo>
                <a:lnTo>
                  <a:pt x="15651" y="7787"/>
                </a:lnTo>
                <a:lnTo>
                  <a:pt x="15651" y="15574"/>
                </a:lnTo>
                <a:lnTo>
                  <a:pt x="27393" y="15574"/>
                </a:lnTo>
                <a:lnTo>
                  <a:pt x="27393" y="7787"/>
                </a:lnTo>
                <a:close/>
              </a:path>
              <a:path w="43179" h="377825">
                <a:moveTo>
                  <a:pt x="43051" y="7787"/>
                </a:moveTo>
                <a:lnTo>
                  <a:pt x="27393" y="7787"/>
                </a:lnTo>
                <a:lnTo>
                  <a:pt x="35219" y="15574"/>
                </a:lnTo>
                <a:lnTo>
                  <a:pt x="43051" y="15574"/>
                </a:lnTo>
                <a:lnTo>
                  <a:pt x="43051" y="7787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460253" y="5719549"/>
            <a:ext cx="31750" cy="70485"/>
          </a:xfrm>
          <a:custGeom>
            <a:avLst/>
            <a:gdLst/>
            <a:ahLst/>
            <a:cxnLst/>
            <a:rect l="l" t="t" r="r" b="b"/>
            <a:pathLst>
              <a:path w="31750" h="70485">
                <a:moveTo>
                  <a:pt x="25438" y="0"/>
                </a:moveTo>
                <a:lnTo>
                  <a:pt x="7825" y="0"/>
                </a:lnTo>
                <a:lnTo>
                  <a:pt x="0" y="5842"/>
                </a:lnTo>
                <a:lnTo>
                  <a:pt x="0" y="64257"/>
                </a:lnTo>
                <a:lnTo>
                  <a:pt x="7825" y="70099"/>
                </a:lnTo>
                <a:lnTo>
                  <a:pt x="25438" y="70099"/>
                </a:lnTo>
                <a:lnTo>
                  <a:pt x="31309" y="64257"/>
                </a:lnTo>
                <a:lnTo>
                  <a:pt x="31309" y="5842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269603" y="6333134"/>
            <a:ext cx="463702" cy="1402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979078" y="4725453"/>
            <a:ext cx="381635" cy="304165"/>
          </a:xfrm>
          <a:custGeom>
            <a:avLst/>
            <a:gdLst/>
            <a:ahLst/>
            <a:cxnLst/>
            <a:rect l="l" t="t" r="r" b="b"/>
            <a:pathLst>
              <a:path w="381634" h="304164">
                <a:moveTo>
                  <a:pt x="350551" y="0"/>
                </a:moveTo>
                <a:lnTo>
                  <a:pt x="30705" y="0"/>
                </a:lnTo>
                <a:lnTo>
                  <a:pt x="0" y="193979"/>
                </a:lnTo>
                <a:lnTo>
                  <a:pt x="120265" y="193979"/>
                </a:lnTo>
                <a:lnTo>
                  <a:pt x="120265" y="303726"/>
                </a:lnTo>
                <a:lnTo>
                  <a:pt x="263553" y="303726"/>
                </a:lnTo>
                <a:lnTo>
                  <a:pt x="263553" y="193979"/>
                </a:lnTo>
                <a:lnTo>
                  <a:pt x="381261" y="193979"/>
                </a:lnTo>
                <a:lnTo>
                  <a:pt x="35055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979078" y="4725453"/>
            <a:ext cx="381635" cy="304165"/>
          </a:xfrm>
          <a:custGeom>
            <a:avLst/>
            <a:gdLst/>
            <a:ahLst/>
            <a:cxnLst/>
            <a:rect l="l" t="t" r="r" b="b"/>
            <a:pathLst>
              <a:path w="381634" h="304164">
                <a:moveTo>
                  <a:pt x="350551" y="0"/>
                </a:moveTo>
                <a:lnTo>
                  <a:pt x="30705" y="0"/>
                </a:lnTo>
                <a:lnTo>
                  <a:pt x="0" y="193979"/>
                </a:lnTo>
                <a:lnTo>
                  <a:pt x="120265" y="193979"/>
                </a:lnTo>
                <a:lnTo>
                  <a:pt x="120265" y="303726"/>
                </a:lnTo>
                <a:lnTo>
                  <a:pt x="263553" y="303726"/>
                </a:lnTo>
                <a:lnTo>
                  <a:pt x="263553" y="193979"/>
                </a:lnTo>
                <a:lnTo>
                  <a:pt x="381261" y="193979"/>
                </a:lnTo>
                <a:lnTo>
                  <a:pt x="350551" y="0"/>
                </a:lnTo>
                <a:close/>
              </a:path>
            </a:pathLst>
          </a:custGeom>
          <a:ln w="20438">
            <a:solidFill>
              <a:srgbClr val="2020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002108" y="4791816"/>
            <a:ext cx="337820" cy="0"/>
          </a:xfrm>
          <a:custGeom>
            <a:avLst/>
            <a:gdLst/>
            <a:ahLst/>
            <a:cxnLst/>
            <a:rect l="l" t="t" r="r" b="b"/>
            <a:pathLst>
              <a:path w="337820">
                <a:moveTo>
                  <a:pt x="0" y="0"/>
                </a:moveTo>
                <a:lnTo>
                  <a:pt x="337764" y="0"/>
                </a:lnTo>
              </a:path>
            </a:pathLst>
          </a:custGeom>
          <a:ln w="20418">
            <a:solidFill>
              <a:srgbClr val="2020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025137" y="4401316"/>
            <a:ext cx="273792" cy="27054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696454" y="4660138"/>
            <a:ext cx="256031" cy="14020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867142" y="4660138"/>
            <a:ext cx="463296" cy="14020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740650" y="6700418"/>
            <a:ext cx="347472" cy="14020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004302" y="6700418"/>
            <a:ext cx="231648" cy="14020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8152130" y="6700418"/>
            <a:ext cx="347472" cy="14020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8415781" y="6700418"/>
            <a:ext cx="347472" cy="14020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192437" y="6503433"/>
            <a:ext cx="234950" cy="408305"/>
          </a:xfrm>
          <a:custGeom>
            <a:avLst/>
            <a:gdLst/>
            <a:ahLst/>
            <a:cxnLst/>
            <a:rect l="l" t="t" r="r" b="b"/>
            <a:pathLst>
              <a:path w="234950" h="408304">
                <a:moveTo>
                  <a:pt x="226454" y="0"/>
                </a:moveTo>
                <a:lnTo>
                  <a:pt x="8386" y="0"/>
                </a:lnTo>
                <a:lnTo>
                  <a:pt x="0" y="8380"/>
                </a:lnTo>
                <a:lnTo>
                  <a:pt x="0" y="399914"/>
                </a:lnTo>
                <a:lnTo>
                  <a:pt x="8386" y="408289"/>
                </a:lnTo>
                <a:lnTo>
                  <a:pt x="226454" y="408289"/>
                </a:lnTo>
                <a:lnTo>
                  <a:pt x="234848" y="399914"/>
                </a:lnTo>
                <a:lnTo>
                  <a:pt x="16772" y="399914"/>
                </a:lnTo>
                <a:lnTo>
                  <a:pt x="8386" y="391538"/>
                </a:lnTo>
                <a:lnTo>
                  <a:pt x="16772" y="391538"/>
                </a:lnTo>
                <a:lnTo>
                  <a:pt x="16772" y="16754"/>
                </a:lnTo>
                <a:lnTo>
                  <a:pt x="8386" y="16754"/>
                </a:lnTo>
                <a:lnTo>
                  <a:pt x="16772" y="8380"/>
                </a:lnTo>
                <a:lnTo>
                  <a:pt x="234848" y="8380"/>
                </a:lnTo>
                <a:lnTo>
                  <a:pt x="226454" y="0"/>
                </a:lnTo>
                <a:close/>
              </a:path>
              <a:path w="234950" h="408304">
                <a:moveTo>
                  <a:pt x="16772" y="391538"/>
                </a:moveTo>
                <a:lnTo>
                  <a:pt x="8386" y="391538"/>
                </a:lnTo>
                <a:lnTo>
                  <a:pt x="16772" y="399914"/>
                </a:lnTo>
                <a:lnTo>
                  <a:pt x="16772" y="391538"/>
                </a:lnTo>
                <a:close/>
              </a:path>
              <a:path w="234950" h="408304">
                <a:moveTo>
                  <a:pt x="218068" y="391538"/>
                </a:moveTo>
                <a:lnTo>
                  <a:pt x="16772" y="391538"/>
                </a:lnTo>
                <a:lnTo>
                  <a:pt x="16772" y="399914"/>
                </a:lnTo>
                <a:lnTo>
                  <a:pt x="218068" y="399914"/>
                </a:lnTo>
                <a:lnTo>
                  <a:pt x="218068" y="391538"/>
                </a:lnTo>
                <a:close/>
              </a:path>
              <a:path w="234950" h="408304">
                <a:moveTo>
                  <a:pt x="218068" y="8380"/>
                </a:moveTo>
                <a:lnTo>
                  <a:pt x="218068" y="399914"/>
                </a:lnTo>
                <a:lnTo>
                  <a:pt x="226454" y="391538"/>
                </a:lnTo>
                <a:lnTo>
                  <a:pt x="234848" y="391538"/>
                </a:lnTo>
                <a:lnTo>
                  <a:pt x="234848" y="16754"/>
                </a:lnTo>
                <a:lnTo>
                  <a:pt x="226454" y="16754"/>
                </a:lnTo>
                <a:lnTo>
                  <a:pt x="218068" y="8380"/>
                </a:lnTo>
                <a:close/>
              </a:path>
              <a:path w="234950" h="408304">
                <a:moveTo>
                  <a:pt x="234848" y="391538"/>
                </a:moveTo>
                <a:lnTo>
                  <a:pt x="226454" y="391538"/>
                </a:lnTo>
                <a:lnTo>
                  <a:pt x="218068" y="399914"/>
                </a:lnTo>
                <a:lnTo>
                  <a:pt x="234848" y="399914"/>
                </a:lnTo>
                <a:lnTo>
                  <a:pt x="234848" y="391538"/>
                </a:lnTo>
                <a:close/>
              </a:path>
              <a:path w="234950" h="408304">
                <a:moveTo>
                  <a:pt x="16772" y="8380"/>
                </a:moveTo>
                <a:lnTo>
                  <a:pt x="8386" y="16754"/>
                </a:lnTo>
                <a:lnTo>
                  <a:pt x="16772" y="16754"/>
                </a:lnTo>
                <a:lnTo>
                  <a:pt x="16772" y="8380"/>
                </a:lnTo>
                <a:close/>
              </a:path>
              <a:path w="234950" h="408304">
                <a:moveTo>
                  <a:pt x="218068" y="8380"/>
                </a:moveTo>
                <a:lnTo>
                  <a:pt x="16772" y="8380"/>
                </a:lnTo>
                <a:lnTo>
                  <a:pt x="16772" y="16754"/>
                </a:lnTo>
                <a:lnTo>
                  <a:pt x="218068" y="16754"/>
                </a:lnTo>
                <a:lnTo>
                  <a:pt x="218068" y="8380"/>
                </a:lnTo>
                <a:close/>
              </a:path>
              <a:path w="234950" h="408304">
                <a:moveTo>
                  <a:pt x="234848" y="8380"/>
                </a:moveTo>
                <a:lnTo>
                  <a:pt x="218068" y="8380"/>
                </a:lnTo>
                <a:lnTo>
                  <a:pt x="226454" y="16754"/>
                </a:lnTo>
                <a:lnTo>
                  <a:pt x="234848" y="16754"/>
                </a:lnTo>
                <a:lnTo>
                  <a:pt x="234848" y="8380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228084" y="6668846"/>
            <a:ext cx="33655" cy="75565"/>
          </a:xfrm>
          <a:custGeom>
            <a:avLst/>
            <a:gdLst/>
            <a:ahLst/>
            <a:cxnLst/>
            <a:rect l="l" t="t" r="r" b="b"/>
            <a:pathLst>
              <a:path w="33654" h="75565">
                <a:moveTo>
                  <a:pt x="25158" y="0"/>
                </a:moveTo>
                <a:lnTo>
                  <a:pt x="6284" y="0"/>
                </a:lnTo>
                <a:lnTo>
                  <a:pt x="0" y="6282"/>
                </a:lnTo>
                <a:lnTo>
                  <a:pt x="0" y="69096"/>
                </a:lnTo>
                <a:lnTo>
                  <a:pt x="6284" y="75371"/>
                </a:lnTo>
                <a:lnTo>
                  <a:pt x="25158" y="75371"/>
                </a:lnTo>
                <a:lnTo>
                  <a:pt x="33544" y="69096"/>
                </a:lnTo>
                <a:lnTo>
                  <a:pt x="33544" y="6282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077105" y="6587185"/>
            <a:ext cx="67103" cy="6909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936616" y="6649117"/>
            <a:ext cx="281305" cy="252729"/>
          </a:xfrm>
          <a:custGeom>
            <a:avLst/>
            <a:gdLst/>
            <a:ahLst/>
            <a:cxnLst/>
            <a:rect l="l" t="t" r="r" b="b"/>
            <a:pathLst>
              <a:path w="281304" h="252729">
                <a:moveTo>
                  <a:pt x="180178" y="143258"/>
                </a:moveTo>
                <a:lnTo>
                  <a:pt x="113228" y="143258"/>
                </a:lnTo>
                <a:lnTo>
                  <a:pt x="115330" y="145356"/>
                </a:lnTo>
                <a:lnTo>
                  <a:pt x="155166" y="168386"/>
                </a:lnTo>
                <a:lnTo>
                  <a:pt x="161457" y="172577"/>
                </a:lnTo>
                <a:lnTo>
                  <a:pt x="165654" y="178852"/>
                </a:lnTo>
                <a:lnTo>
                  <a:pt x="165654" y="187233"/>
                </a:lnTo>
                <a:lnTo>
                  <a:pt x="167749" y="237480"/>
                </a:lnTo>
                <a:lnTo>
                  <a:pt x="170107" y="243598"/>
                </a:lnTo>
                <a:lnTo>
                  <a:pt x="174038" y="248734"/>
                </a:lnTo>
                <a:lnTo>
                  <a:pt x="179544" y="251908"/>
                </a:lnTo>
                <a:lnTo>
                  <a:pt x="186623" y="252136"/>
                </a:lnTo>
                <a:lnTo>
                  <a:pt x="195009" y="252136"/>
                </a:lnTo>
                <a:lnTo>
                  <a:pt x="203395" y="243762"/>
                </a:lnTo>
                <a:lnTo>
                  <a:pt x="203395" y="235387"/>
                </a:lnTo>
                <a:lnTo>
                  <a:pt x="199206" y="170478"/>
                </a:lnTo>
                <a:lnTo>
                  <a:pt x="199206" y="162104"/>
                </a:lnTo>
                <a:lnTo>
                  <a:pt x="195009" y="153730"/>
                </a:lnTo>
                <a:lnTo>
                  <a:pt x="188718" y="149540"/>
                </a:lnTo>
                <a:lnTo>
                  <a:pt x="180178" y="143258"/>
                </a:lnTo>
                <a:close/>
              </a:path>
              <a:path w="281304" h="252729">
                <a:moveTo>
                  <a:pt x="189555" y="26010"/>
                </a:moveTo>
                <a:lnTo>
                  <a:pt x="81778" y="26010"/>
                </a:lnTo>
                <a:lnTo>
                  <a:pt x="115330" y="28102"/>
                </a:lnTo>
                <a:lnTo>
                  <a:pt x="81778" y="122320"/>
                </a:lnTo>
                <a:lnTo>
                  <a:pt x="75487" y="164196"/>
                </a:lnTo>
                <a:lnTo>
                  <a:pt x="75487" y="170478"/>
                </a:lnTo>
                <a:lnTo>
                  <a:pt x="71293" y="172577"/>
                </a:lnTo>
                <a:lnTo>
                  <a:pt x="65003" y="174668"/>
                </a:lnTo>
                <a:lnTo>
                  <a:pt x="16774" y="176760"/>
                </a:lnTo>
                <a:lnTo>
                  <a:pt x="6290" y="178852"/>
                </a:lnTo>
                <a:lnTo>
                  <a:pt x="0" y="187233"/>
                </a:lnTo>
                <a:lnTo>
                  <a:pt x="0" y="195606"/>
                </a:lnTo>
                <a:lnTo>
                  <a:pt x="2358" y="201723"/>
                </a:lnTo>
                <a:lnTo>
                  <a:pt x="6290" y="206859"/>
                </a:lnTo>
                <a:lnTo>
                  <a:pt x="11794" y="210032"/>
                </a:lnTo>
                <a:lnTo>
                  <a:pt x="18871" y="210261"/>
                </a:lnTo>
                <a:lnTo>
                  <a:pt x="88069" y="206073"/>
                </a:lnTo>
                <a:lnTo>
                  <a:pt x="96455" y="206073"/>
                </a:lnTo>
                <a:lnTo>
                  <a:pt x="104842" y="199793"/>
                </a:lnTo>
                <a:lnTo>
                  <a:pt x="104842" y="191416"/>
                </a:lnTo>
                <a:lnTo>
                  <a:pt x="113228" y="143258"/>
                </a:lnTo>
                <a:lnTo>
                  <a:pt x="180178" y="143258"/>
                </a:lnTo>
                <a:lnTo>
                  <a:pt x="148874" y="120228"/>
                </a:lnTo>
                <a:lnTo>
                  <a:pt x="174040" y="49040"/>
                </a:lnTo>
                <a:lnTo>
                  <a:pt x="259790" y="49040"/>
                </a:lnTo>
                <a:lnTo>
                  <a:pt x="264649" y="44850"/>
                </a:lnTo>
                <a:lnTo>
                  <a:pt x="218073" y="44850"/>
                </a:lnTo>
                <a:lnTo>
                  <a:pt x="211781" y="42758"/>
                </a:lnTo>
                <a:lnTo>
                  <a:pt x="201561" y="34906"/>
                </a:lnTo>
                <a:lnTo>
                  <a:pt x="193208" y="28624"/>
                </a:lnTo>
                <a:lnTo>
                  <a:pt x="189555" y="26010"/>
                </a:lnTo>
                <a:close/>
              </a:path>
              <a:path w="281304" h="252729">
                <a:moveTo>
                  <a:pt x="109561" y="0"/>
                </a:moveTo>
                <a:lnTo>
                  <a:pt x="90165" y="98"/>
                </a:lnTo>
                <a:lnTo>
                  <a:pt x="73915" y="588"/>
                </a:lnTo>
                <a:lnTo>
                  <a:pt x="67100" y="882"/>
                </a:lnTo>
                <a:lnTo>
                  <a:pt x="60809" y="882"/>
                </a:lnTo>
                <a:lnTo>
                  <a:pt x="54518" y="5072"/>
                </a:lnTo>
                <a:lnTo>
                  <a:pt x="52421" y="11354"/>
                </a:lnTo>
                <a:lnTo>
                  <a:pt x="25162" y="69978"/>
                </a:lnTo>
                <a:lnTo>
                  <a:pt x="23065" y="76260"/>
                </a:lnTo>
                <a:lnTo>
                  <a:pt x="25162" y="84634"/>
                </a:lnTo>
                <a:lnTo>
                  <a:pt x="31452" y="86726"/>
                </a:lnTo>
                <a:lnTo>
                  <a:pt x="37743" y="90916"/>
                </a:lnTo>
                <a:lnTo>
                  <a:pt x="46131" y="86726"/>
                </a:lnTo>
                <a:lnTo>
                  <a:pt x="48228" y="80444"/>
                </a:lnTo>
                <a:lnTo>
                  <a:pt x="69197" y="34384"/>
                </a:lnTo>
                <a:lnTo>
                  <a:pt x="71293" y="28102"/>
                </a:lnTo>
                <a:lnTo>
                  <a:pt x="75487" y="26010"/>
                </a:lnTo>
                <a:lnTo>
                  <a:pt x="189555" y="26010"/>
                </a:lnTo>
                <a:lnTo>
                  <a:pt x="186623" y="23912"/>
                </a:lnTo>
                <a:lnTo>
                  <a:pt x="172993" y="17076"/>
                </a:lnTo>
                <a:lnTo>
                  <a:pt x="156217" y="10044"/>
                </a:lnTo>
                <a:lnTo>
                  <a:pt x="139441" y="4188"/>
                </a:lnTo>
                <a:lnTo>
                  <a:pt x="125811" y="882"/>
                </a:lnTo>
                <a:lnTo>
                  <a:pt x="109561" y="0"/>
                </a:lnTo>
                <a:close/>
              </a:path>
              <a:path w="281304" h="252729">
                <a:moveTo>
                  <a:pt x="259790" y="49040"/>
                </a:moveTo>
                <a:lnTo>
                  <a:pt x="174040" y="49040"/>
                </a:lnTo>
                <a:lnTo>
                  <a:pt x="213883" y="74169"/>
                </a:lnTo>
                <a:lnTo>
                  <a:pt x="218073" y="78352"/>
                </a:lnTo>
                <a:lnTo>
                  <a:pt x="224364" y="78352"/>
                </a:lnTo>
                <a:lnTo>
                  <a:pt x="230655" y="74169"/>
                </a:lnTo>
                <a:lnTo>
                  <a:pt x="259790" y="49040"/>
                </a:lnTo>
                <a:close/>
              </a:path>
              <a:path w="281304" h="252729">
                <a:moveTo>
                  <a:pt x="272593" y="11354"/>
                </a:moveTo>
                <a:lnTo>
                  <a:pt x="264207" y="11354"/>
                </a:lnTo>
                <a:lnTo>
                  <a:pt x="260011" y="15538"/>
                </a:lnTo>
                <a:lnTo>
                  <a:pt x="228561" y="40666"/>
                </a:lnTo>
                <a:lnTo>
                  <a:pt x="224364" y="44850"/>
                </a:lnTo>
                <a:lnTo>
                  <a:pt x="264649" y="44850"/>
                </a:lnTo>
                <a:lnTo>
                  <a:pt x="276783" y="34384"/>
                </a:lnTo>
                <a:lnTo>
                  <a:pt x="280980" y="30194"/>
                </a:lnTo>
                <a:lnTo>
                  <a:pt x="280980" y="21820"/>
                </a:lnTo>
                <a:lnTo>
                  <a:pt x="276783" y="17637"/>
                </a:lnTo>
                <a:lnTo>
                  <a:pt x="272593" y="11354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848852" y="5557306"/>
            <a:ext cx="88900" cy="407670"/>
          </a:xfrm>
          <a:custGeom>
            <a:avLst/>
            <a:gdLst/>
            <a:ahLst/>
            <a:cxnLst/>
            <a:rect l="l" t="t" r="r" b="b"/>
            <a:pathLst>
              <a:path w="88900" h="407670">
                <a:moveTo>
                  <a:pt x="88880" y="0"/>
                </a:moveTo>
                <a:lnTo>
                  <a:pt x="0" y="96997"/>
                </a:lnTo>
                <a:lnTo>
                  <a:pt x="0" y="379686"/>
                </a:lnTo>
                <a:lnTo>
                  <a:pt x="88880" y="407400"/>
                </a:lnTo>
                <a:lnTo>
                  <a:pt x="8888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837742" y="5549823"/>
            <a:ext cx="108585" cy="426084"/>
          </a:xfrm>
          <a:custGeom>
            <a:avLst/>
            <a:gdLst/>
            <a:ahLst/>
            <a:cxnLst/>
            <a:rect l="l" t="t" r="r" b="b"/>
            <a:pathLst>
              <a:path w="108585" h="426085">
                <a:moveTo>
                  <a:pt x="91797" y="0"/>
                </a:moveTo>
                <a:lnTo>
                  <a:pt x="2910" y="96997"/>
                </a:lnTo>
                <a:lnTo>
                  <a:pt x="0" y="104480"/>
                </a:lnTo>
                <a:lnTo>
                  <a:pt x="0" y="387168"/>
                </a:lnTo>
                <a:lnTo>
                  <a:pt x="7796" y="397749"/>
                </a:lnTo>
                <a:lnTo>
                  <a:pt x="96681" y="425463"/>
                </a:lnTo>
                <a:lnTo>
                  <a:pt x="103309" y="404301"/>
                </a:lnTo>
                <a:lnTo>
                  <a:pt x="48357" y="387168"/>
                </a:lnTo>
                <a:lnTo>
                  <a:pt x="22220" y="387168"/>
                </a:lnTo>
                <a:lnTo>
                  <a:pt x="14424" y="376588"/>
                </a:lnTo>
                <a:lnTo>
                  <a:pt x="22220" y="376588"/>
                </a:lnTo>
                <a:lnTo>
                  <a:pt x="22220" y="111963"/>
                </a:lnTo>
                <a:lnTo>
                  <a:pt x="19310" y="111963"/>
                </a:lnTo>
                <a:lnTo>
                  <a:pt x="22220" y="104480"/>
                </a:lnTo>
                <a:lnTo>
                  <a:pt x="26166" y="104480"/>
                </a:lnTo>
                <a:lnTo>
                  <a:pt x="108193" y="14956"/>
                </a:lnTo>
                <a:lnTo>
                  <a:pt x="91797" y="0"/>
                </a:lnTo>
                <a:close/>
              </a:path>
              <a:path w="108585" h="426085">
                <a:moveTo>
                  <a:pt x="14424" y="376588"/>
                </a:moveTo>
                <a:lnTo>
                  <a:pt x="22220" y="387168"/>
                </a:lnTo>
                <a:lnTo>
                  <a:pt x="22220" y="379019"/>
                </a:lnTo>
                <a:lnTo>
                  <a:pt x="14424" y="376588"/>
                </a:lnTo>
                <a:close/>
              </a:path>
              <a:path w="108585" h="426085">
                <a:moveTo>
                  <a:pt x="22220" y="379019"/>
                </a:moveTo>
                <a:lnTo>
                  <a:pt x="22220" y="387168"/>
                </a:lnTo>
                <a:lnTo>
                  <a:pt x="48357" y="387168"/>
                </a:lnTo>
                <a:lnTo>
                  <a:pt x="22220" y="379019"/>
                </a:lnTo>
                <a:close/>
              </a:path>
              <a:path w="108585" h="426085">
                <a:moveTo>
                  <a:pt x="22220" y="376588"/>
                </a:moveTo>
                <a:lnTo>
                  <a:pt x="14424" y="376588"/>
                </a:lnTo>
                <a:lnTo>
                  <a:pt x="22220" y="379019"/>
                </a:lnTo>
                <a:lnTo>
                  <a:pt x="22220" y="376588"/>
                </a:lnTo>
                <a:close/>
              </a:path>
              <a:path w="108585" h="426085">
                <a:moveTo>
                  <a:pt x="22220" y="104480"/>
                </a:moveTo>
                <a:lnTo>
                  <a:pt x="19310" y="111963"/>
                </a:lnTo>
                <a:lnTo>
                  <a:pt x="22220" y="108786"/>
                </a:lnTo>
                <a:lnTo>
                  <a:pt x="22220" y="104480"/>
                </a:lnTo>
                <a:close/>
              </a:path>
              <a:path w="108585" h="426085">
                <a:moveTo>
                  <a:pt x="22220" y="108786"/>
                </a:moveTo>
                <a:lnTo>
                  <a:pt x="19310" y="111963"/>
                </a:lnTo>
                <a:lnTo>
                  <a:pt x="22220" y="111963"/>
                </a:lnTo>
                <a:lnTo>
                  <a:pt x="22220" y="108786"/>
                </a:lnTo>
                <a:close/>
              </a:path>
              <a:path w="108585" h="426085">
                <a:moveTo>
                  <a:pt x="26166" y="104480"/>
                </a:moveTo>
                <a:lnTo>
                  <a:pt x="22220" y="104480"/>
                </a:lnTo>
                <a:lnTo>
                  <a:pt x="22220" y="108786"/>
                </a:lnTo>
                <a:lnTo>
                  <a:pt x="26166" y="104480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937733" y="5191465"/>
            <a:ext cx="266700" cy="809625"/>
          </a:xfrm>
          <a:custGeom>
            <a:avLst/>
            <a:gdLst/>
            <a:ahLst/>
            <a:cxnLst/>
            <a:rect l="l" t="t" r="r" b="b"/>
            <a:pathLst>
              <a:path w="266700" h="809625">
                <a:moveTo>
                  <a:pt x="61111" y="0"/>
                </a:moveTo>
                <a:lnTo>
                  <a:pt x="0" y="22177"/>
                </a:lnTo>
                <a:lnTo>
                  <a:pt x="0" y="792641"/>
                </a:lnTo>
                <a:lnTo>
                  <a:pt x="58336" y="809270"/>
                </a:lnTo>
                <a:lnTo>
                  <a:pt x="266654" y="753841"/>
                </a:lnTo>
                <a:lnTo>
                  <a:pt x="266654" y="44345"/>
                </a:lnTo>
                <a:lnTo>
                  <a:pt x="611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926625" y="5180633"/>
            <a:ext cx="288925" cy="831215"/>
          </a:xfrm>
          <a:custGeom>
            <a:avLst/>
            <a:gdLst/>
            <a:ahLst/>
            <a:cxnLst/>
            <a:rect l="l" t="t" r="r" b="b"/>
            <a:pathLst>
              <a:path w="288925" h="831214">
                <a:moveTo>
                  <a:pt x="74562" y="0"/>
                </a:moveTo>
                <a:lnTo>
                  <a:pt x="68422" y="420"/>
                </a:lnTo>
                <a:lnTo>
                  <a:pt x="7311" y="22589"/>
                </a:lnTo>
                <a:lnTo>
                  <a:pt x="0" y="33009"/>
                </a:lnTo>
                <a:lnTo>
                  <a:pt x="0" y="803472"/>
                </a:lnTo>
                <a:lnTo>
                  <a:pt x="8061" y="814131"/>
                </a:lnTo>
                <a:lnTo>
                  <a:pt x="66388" y="830760"/>
                </a:lnTo>
                <a:lnTo>
                  <a:pt x="72303" y="830812"/>
                </a:lnTo>
                <a:lnTo>
                  <a:pt x="152619" y="809441"/>
                </a:lnTo>
                <a:lnTo>
                  <a:pt x="72491" y="809441"/>
                </a:lnTo>
                <a:lnTo>
                  <a:pt x="66575" y="809389"/>
                </a:lnTo>
                <a:lnTo>
                  <a:pt x="69540" y="808600"/>
                </a:lnTo>
                <a:lnTo>
                  <a:pt x="51552" y="803472"/>
                </a:lnTo>
                <a:lnTo>
                  <a:pt x="22216" y="803472"/>
                </a:lnTo>
                <a:lnTo>
                  <a:pt x="14163" y="792812"/>
                </a:lnTo>
                <a:lnTo>
                  <a:pt x="22216" y="792812"/>
                </a:lnTo>
                <a:lnTo>
                  <a:pt x="22216" y="43429"/>
                </a:lnTo>
                <a:lnTo>
                  <a:pt x="14904" y="43429"/>
                </a:lnTo>
                <a:lnTo>
                  <a:pt x="22216" y="33009"/>
                </a:lnTo>
                <a:lnTo>
                  <a:pt x="43617" y="33009"/>
                </a:lnTo>
                <a:lnTo>
                  <a:pt x="72995" y="22347"/>
                </a:lnTo>
                <a:lnTo>
                  <a:pt x="69866" y="21672"/>
                </a:lnTo>
                <a:lnTo>
                  <a:pt x="76016" y="21251"/>
                </a:lnTo>
                <a:lnTo>
                  <a:pt x="173064" y="21251"/>
                </a:lnTo>
                <a:lnTo>
                  <a:pt x="74562" y="0"/>
                </a:lnTo>
                <a:close/>
              </a:path>
              <a:path w="288925" h="831214">
                <a:moveTo>
                  <a:pt x="69540" y="808600"/>
                </a:moveTo>
                <a:lnTo>
                  <a:pt x="66575" y="809389"/>
                </a:lnTo>
                <a:lnTo>
                  <a:pt x="72491" y="809441"/>
                </a:lnTo>
                <a:lnTo>
                  <a:pt x="69540" y="808600"/>
                </a:lnTo>
                <a:close/>
              </a:path>
              <a:path w="288925" h="831214">
                <a:moveTo>
                  <a:pt x="266653" y="756152"/>
                </a:moveTo>
                <a:lnTo>
                  <a:pt x="69540" y="808600"/>
                </a:lnTo>
                <a:lnTo>
                  <a:pt x="72491" y="809441"/>
                </a:lnTo>
                <a:lnTo>
                  <a:pt x="152619" y="809441"/>
                </a:lnTo>
                <a:lnTo>
                  <a:pt x="280621" y="775383"/>
                </a:lnTo>
                <a:lnTo>
                  <a:pt x="288870" y="764671"/>
                </a:lnTo>
                <a:lnTo>
                  <a:pt x="266653" y="764671"/>
                </a:lnTo>
                <a:lnTo>
                  <a:pt x="266653" y="756152"/>
                </a:lnTo>
                <a:close/>
              </a:path>
              <a:path w="288925" h="831214">
                <a:moveTo>
                  <a:pt x="14163" y="792812"/>
                </a:moveTo>
                <a:lnTo>
                  <a:pt x="22216" y="803472"/>
                </a:lnTo>
                <a:lnTo>
                  <a:pt x="22216" y="795108"/>
                </a:lnTo>
                <a:lnTo>
                  <a:pt x="14163" y="792812"/>
                </a:lnTo>
                <a:close/>
              </a:path>
              <a:path w="288925" h="831214">
                <a:moveTo>
                  <a:pt x="22216" y="795108"/>
                </a:moveTo>
                <a:lnTo>
                  <a:pt x="22216" y="803472"/>
                </a:lnTo>
                <a:lnTo>
                  <a:pt x="51552" y="803472"/>
                </a:lnTo>
                <a:lnTo>
                  <a:pt x="22216" y="795108"/>
                </a:lnTo>
                <a:close/>
              </a:path>
              <a:path w="288925" h="831214">
                <a:moveTo>
                  <a:pt x="22216" y="792812"/>
                </a:moveTo>
                <a:lnTo>
                  <a:pt x="14163" y="792812"/>
                </a:lnTo>
                <a:lnTo>
                  <a:pt x="22216" y="795108"/>
                </a:lnTo>
                <a:lnTo>
                  <a:pt x="22216" y="792812"/>
                </a:lnTo>
                <a:close/>
              </a:path>
              <a:path w="288925" h="831214">
                <a:moveTo>
                  <a:pt x="274893" y="753960"/>
                </a:moveTo>
                <a:lnTo>
                  <a:pt x="266653" y="756152"/>
                </a:lnTo>
                <a:lnTo>
                  <a:pt x="266653" y="764671"/>
                </a:lnTo>
                <a:lnTo>
                  <a:pt x="274893" y="753960"/>
                </a:lnTo>
                <a:close/>
              </a:path>
              <a:path w="288925" h="831214">
                <a:moveTo>
                  <a:pt x="288870" y="753960"/>
                </a:moveTo>
                <a:lnTo>
                  <a:pt x="274893" y="753960"/>
                </a:lnTo>
                <a:lnTo>
                  <a:pt x="266653" y="764671"/>
                </a:lnTo>
                <a:lnTo>
                  <a:pt x="288870" y="764671"/>
                </a:lnTo>
                <a:lnTo>
                  <a:pt x="288870" y="753960"/>
                </a:lnTo>
                <a:close/>
              </a:path>
              <a:path w="288925" h="831214">
                <a:moveTo>
                  <a:pt x="266653" y="64120"/>
                </a:moveTo>
                <a:lnTo>
                  <a:pt x="266653" y="756152"/>
                </a:lnTo>
                <a:lnTo>
                  <a:pt x="274893" y="753960"/>
                </a:lnTo>
                <a:lnTo>
                  <a:pt x="288870" y="753960"/>
                </a:lnTo>
                <a:lnTo>
                  <a:pt x="288870" y="66008"/>
                </a:lnTo>
                <a:lnTo>
                  <a:pt x="275409" y="66008"/>
                </a:lnTo>
                <a:lnTo>
                  <a:pt x="266653" y="64120"/>
                </a:lnTo>
                <a:close/>
              </a:path>
              <a:path w="288925" h="831214">
                <a:moveTo>
                  <a:pt x="266653" y="55177"/>
                </a:moveTo>
                <a:lnTo>
                  <a:pt x="266653" y="64120"/>
                </a:lnTo>
                <a:lnTo>
                  <a:pt x="275409" y="66008"/>
                </a:lnTo>
                <a:lnTo>
                  <a:pt x="266653" y="55177"/>
                </a:lnTo>
                <a:close/>
              </a:path>
              <a:path w="288925" h="831214">
                <a:moveTo>
                  <a:pt x="288870" y="55177"/>
                </a:moveTo>
                <a:lnTo>
                  <a:pt x="266653" y="55177"/>
                </a:lnTo>
                <a:lnTo>
                  <a:pt x="275409" y="66008"/>
                </a:lnTo>
                <a:lnTo>
                  <a:pt x="288870" y="66008"/>
                </a:lnTo>
                <a:lnTo>
                  <a:pt x="288870" y="55177"/>
                </a:lnTo>
                <a:close/>
              </a:path>
              <a:path w="288925" h="831214">
                <a:moveTo>
                  <a:pt x="173064" y="21251"/>
                </a:moveTo>
                <a:lnTo>
                  <a:pt x="76016" y="21251"/>
                </a:lnTo>
                <a:lnTo>
                  <a:pt x="72995" y="22347"/>
                </a:lnTo>
                <a:lnTo>
                  <a:pt x="266653" y="64120"/>
                </a:lnTo>
                <a:lnTo>
                  <a:pt x="266653" y="55177"/>
                </a:lnTo>
                <a:lnTo>
                  <a:pt x="288870" y="55177"/>
                </a:lnTo>
                <a:lnTo>
                  <a:pt x="280105" y="44345"/>
                </a:lnTo>
                <a:lnTo>
                  <a:pt x="173064" y="21251"/>
                </a:lnTo>
                <a:close/>
              </a:path>
              <a:path w="288925" h="831214">
                <a:moveTo>
                  <a:pt x="22216" y="33009"/>
                </a:moveTo>
                <a:lnTo>
                  <a:pt x="14904" y="43429"/>
                </a:lnTo>
                <a:lnTo>
                  <a:pt x="22216" y="40775"/>
                </a:lnTo>
                <a:lnTo>
                  <a:pt x="22216" y="33009"/>
                </a:lnTo>
                <a:close/>
              </a:path>
              <a:path w="288925" h="831214">
                <a:moveTo>
                  <a:pt x="22216" y="40775"/>
                </a:moveTo>
                <a:lnTo>
                  <a:pt x="14904" y="43429"/>
                </a:lnTo>
                <a:lnTo>
                  <a:pt x="22216" y="43429"/>
                </a:lnTo>
                <a:lnTo>
                  <a:pt x="22216" y="40775"/>
                </a:lnTo>
                <a:close/>
              </a:path>
              <a:path w="288925" h="831214">
                <a:moveTo>
                  <a:pt x="43617" y="33009"/>
                </a:moveTo>
                <a:lnTo>
                  <a:pt x="22216" y="33009"/>
                </a:lnTo>
                <a:lnTo>
                  <a:pt x="22216" y="40775"/>
                </a:lnTo>
                <a:lnTo>
                  <a:pt x="43617" y="33009"/>
                </a:lnTo>
                <a:close/>
              </a:path>
              <a:path w="288925" h="831214">
                <a:moveTo>
                  <a:pt x="76016" y="21251"/>
                </a:moveTo>
                <a:lnTo>
                  <a:pt x="69866" y="21672"/>
                </a:lnTo>
                <a:lnTo>
                  <a:pt x="72995" y="22347"/>
                </a:lnTo>
                <a:lnTo>
                  <a:pt x="76016" y="21251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984951" y="5191428"/>
            <a:ext cx="25400" cy="809625"/>
          </a:xfrm>
          <a:custGeom>
            <a:avLst/>
            <a:gdLst/>
            <a:ahLst/>
            <a:cxnLst/>
            <a:rect l="l" t="t" r="r" b="b"/>
            <a:pathLst>
              <a:path w="25400" h="809625">
                <a:moveTo>
                  <a:pt x="25001" y="74"/>
                </a:moveTo>
                <a:lnTo>
                  <a:pt x="2784" y="0"/>
                </a:lnTo>
                <a:lnTo>
                  <a:pt x="0" y="809268"/>
                </a:lnTo>
                <a:lnTo>
                  <a:pt x="22226" y="809344"/>
                </a:lnTo>
                <a:lnTo>
                  <a:pt x="25001" y="74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054397" y="5294009"/>
            <a:ext cx="108585" cy="266065"/>
          </a:xfrm>
          <a:custGeom>
            <a:avLst/>
            <a:gdLst/>
            <a:ahLst/>
            <a:cxnLst/>
            <a:rect l="l" t="t" r="r" b="b"/>
            <a:pathLst>
              <a:path w="108585" h="266064">
                <a:moveTo>
                  <a:pt x="0" y="0"/>
                </a:moveTo>
                <a:lnTo>
                  <a:pt x="0" y="266065"/>
                </a:lnTo>
                <a:lnTo>
                  <a:pt x="108321" y="266065"/>
                </a:lnTo>
                <a:lnTo>
                  <a:pt x="108321" y="11093"/>
                </a:lnTo>
                <a:lnTo>
                  <a:pt x="0" y="0"/>
                </a:lnTo>
                <a:close/>
              </a:path>
            </a:pathLst>
          </a:custGeom>
          <a:solidFill>
            <a:srgbClr val="89B6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995179" y="5662647"/>
            <a:ext cx="210185" cy="38735"/>
          </a:xfrm>
          <a:custGeom>
            <a:avLst/>
            <a:gdLst/>
            <a:ahLst/>
            <a:cxnLst/>
            <a:rect l="l" t="t" r="r" b="b"/>
            <a:pathLst>
              <a:path w="210185" h="38735">
                <a:moveTo>
                  <a:pt x="208317" y="0"/>
                </a:moveTo>
                <a:lnTo>
                  <a:pt x="0" y="16630"/>
                </a:lnTo>
                <a:lnTo>
                  <a:pt x="1771" y="38733"/>
                </a:lnTo>
                <a:lnTo>
                  <a:pt x="210089" y="22102"/>
                </a:lnTo>
                <a:lnTo>
                  <a:pt x="208317" y="0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935277" y="5887388"/>
            <a:ext cx="271780" cy="69215"/>
          </a:xfrm>
          <a:custGeom>
            <a:avLst/>
            <a:gdLst/>
            <a:ahLst/>
            <a:cxnLst/>
            <a:rect l="l" t="t" r="r" b="b"/>
            <a:pathLst>
              <a:path w="271780" h="69214">
                <a:moveTo>
                  <a:pt x="4921" y="33252"/>
                </a:moveTo>
                <a:lnTo>
                  <a:pt x="0" y="54870"/>
                </a:lnTo>
                <a:lnTo>
                  <a:pt x="61102" y="68727"/>
                </a:lnTo>
                <a:lnTo>
                  <a:pt x="66051" y="68721"/>
                </a:lnTo>
                <a:lnTo>
                  <a:pt x="160323" y="47112"/>
                </a:lnTo>
                <a:lnTo>
                  <a:pt x="61074" y="47112"/>
                </a:lnTo>
                <a:lnTo>
                  <a:pt x="63547" y="46545"/>
                </a:lnTo>
                <a:lnTo>
                  <a:pt x="4921" y="33252"/>
                </a:lnTo>
                <a:close/>
              </a:path>
              <a:path w="271780" h="69214">
                <a:moveTo>
                  <a:pt x="63547" y="46545"/>
                </a:moveTo>
                <a:lnTo>
                  <a:pt x="61074" y="47112"/>
                </a:lnTo>
                <a:lnTo>
                  <a:pt x="66023" y="47106"/>
                </a:lnTo>
                <a:lnTo>
                  <a:pt x="63547" y="46545"/>
                </a:lnTo>
                <a:close/>
              </a:path>
              <a:path w="271780" h="69214">
                <a:moveTo>
                  <a:pt x="266617" y="0"/>
                </a:moveTo>
                <a:lnTo>
                  <a:pt x="63547" y="46545"/>
                </a:lnTo>
                <a:lnTo>
                  <a:pt x="66023" y="47106"/>
                </a:lnTo>
                <a:lnTo>
                  <a:pt x="61074" y="47112"/>
                </a:lnTo>
                <a:lnTo>
                  <a:pt x="160347" y="47106"/>
                </a:lnTo>
                <a:lnTo>
                  <a:pt x="271594" y="21606"/>
                </a:lnTo>
                <a:lnTo>
                  <a:pt x="266617" y="0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098160" y="4693158"/>
            <a:ext cx="1618362" cy="863591"/>
          </a:xfrm>
          <a:custGeom>
            <a:avLst/>
            <a:gdLst/>
            <a:ahLst/>
            <a:cxnLst/>
            <a:rect l="l" t="t" r="r" b="b"/>
            <a:pathLst>
              <a:path w="1468754" h="850264">
                <a:moveTo>
                  <a:pt x="1397395" y="29715"/>
                </a:moveTo>
                <a:lnTo>
                  <a:pt x="0" y="833627"/>
                </a:lnTo>
                <a:lnTo>
                  <a:pt x="9398" y="850137"/>
                </a:lnTo>
                <a:lnTo>
                  <a:pt x="1406896" y="46239"/>
                </a:lnTo>
                <a:lnTo>
                  <a:pt x="1397395" y="29715"/>
                </a:lnTo>
                <a:close/>
              </a:path>
              <a:path w="1468754" h="850264">
                <a:moveTo>
                  <a:pt x="1452738" y="23367"/>
                </a:moveTo>
                <a:lnTo>
                  <a:pt x="1408430" y="23367"/>
                </a:lnTo>
                <a:lnTo>
                  <a:pt x="1417955" y="39877"/>
                </a:lnTo>
                <a:lnTo>
                  <a:pt x="1406896" y="46239"/>
                </a:lnTo>
                <a:lnTo>
                  <a:pt x="1421130" y="70992"/>
                </a:lnTo>
                <a:lnTo>
                  <a:pt x="1452738" y="23367"/>
                </a:lnTo>
                <a:close/>
              </a:path>
              <a:path w="1468754" h="850264">
                <a:moveTo>
                  <a:pt x="1408430" y="23367"/>
                </a:moveTo>
                <a:lnTo>
                  <a:pt x="1397395" y="29715"/>
                </a:lnTo>
                <a:lnTo>
                  <a:pt x="1406896" y="46239"/>
                </a:lnTo>
                <a:lnTo>
                  <a:pt x="1417955" y="39877"/>
                </a:lnTo>
                <a:lnTo>
                  <a:pt x="1408430" y="23367"/>
                </a:lnTo>
                <a:close/>
              </a:path>
              <a:path w="1468754" h="850264">
                <a:moveTo>
                  <a:pt x="1468247" y="0"/>
                </a:moveTo>
                <a:lnTo>
                  <a:pt x="1383157" y="4952"/>
                </a:lnTo>
                <a:lnTo>
                  <a:pt x="1397395" y="29715"/>
                </a:lnTo>
                <a:lnTo>
                  <a:pt x="1408430" y="23367"/>
                </a:lnTo>
                <a:lnTo>
                  <a:pt x="1452738" y="23367"/>
                </a:lnTo>
                <a:lnTo>
                  <a:pt x="1468247" y="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111140" y="5936017"/>
            <a:ext cx="1627099" cy="809080"/>
          </a:xfrm>
          <a:custGeom>
            <a:avLst/>
            <a:gdLst/>
            <a:ahLst/>
            <a:cxnLst/>
            <a:rect l="l" t="t" r="r" b="b"/>
            <a:pathLst>
              <a:path w="1407795" h="731520">
                <a:moveTo>
                  <a:pt x="1335169" y="704601"/>
                </a:moveTo>
                <a:lnTo>
                  <a:pt x="1322070" y="730008"/>
                </a:lnTo>
                <a:lnTo>
                  <a:pt x="1407286" y="731024"/>
                </a:lnTo>
                <a:lnTo>
                  <a:pt x="1392210" y="710412"/>
                </a:lnTo>
                <a:lnTo>
                  <a:pt x="1346453" y="710412"/>
                </a:lnTo>
                <a:lnTo>
                  <a:pt x="1335169" y="704601"/>
                </a:lnTo>
                <a:close/>
              </a:path>
              <a:path w="1407795" h="731520">
                <a:moveTo>
                  <a:pt x="1343904" y="687657"/>
                </a:moveTo>
                <a:lnTo>
                  <a:pt x="1335169" y="704601"/>
                </a:lnTo>
                <a:lnTo>
                  <a:pt x="1346453" y="710412"/>
                </a:lnTo>
                <a:lnTo>
                  <a:pt x="1355216" y="693483"/>
                </a:lnTo>
                <a:lnTo>
                  <a:pt x="1343904" y="687657"/>
                </a:lnTo>
                <a:close/>
              </a:path>
              <a:path w="1407795" h="731520">
                <a:moveTo>
                  <a:pt x="1356995" y="662266"/>
                </a:moveTo>
                <a:lnTo>
                  <a:pt x="1343904" y="687657"/>
                </a:lnTo>
                <a:lnTo>
                  <a:pt x="1355216" y="693483"/>
                </a:lnTo>
                <a:lnTo>
                  <a:pt x="1346453" y="710412"/>
                </a:lnTo>
                <a:lnTo>
                  <a:pt x="1392210" y="710412"/>
                </a:lnTo>
                <a:lnTo>
                  <a:pt x="1356995" y="662266"/>
                </a:lnTo>
                <a:close/>
              </a:path>
              <a:path w="1407795" h="731520">
                <a:moveTo>
                  <a:pt x="8635" y="0"/>
                </a:moveTo>
                <a:lnTo>
                  <a:pt x="0" y="17018"/>
                </a:lnTo>
                <a:lnTo>
                  <a:pt x="1335169" y="704601"/>
                </a:lnTo>
                <a:lnTo>
                  <a:pt x="1343904" y="687657"/>
                </a:lnTo>
                <a:lnTo>
                  <a:pt x="8635" y="0"/>
                </a:lnTo>
                <a:close/>
              </a:path>
            </a:pathLst>
          </a:custGeom>
          <a:solidFill>
            <a:srgbClr val="C00000">
              <a:alpha val="47842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69747" y="856488"/>
            <a:ext cx="1757680" cy="180340"/>
          </a:xfrm>
          <a:custGeom>
            <a:avLst/>
            <a:gdLst/>
            <a:ahLst/>
            <a:cxnLst/>
            <a:rect l="l" t="t" r="r" b="b"/>
            <a:pathLst>
              <a:path w="1757680" h="180340">
                <a:moveTo>
                  <a:pt x="1757172" y="0"/>
                </a:moveTo>
                <a:lnTo>
                  <a:pt x="0" y="0"/>
                </a:lnTo>
                <a:lnTo>
                  <a:pt x="0" y="179831"/>
                </a:lnTo>
                <a:lnTo>
                  <a:pt x="1757172" y="179831"/>
                </a:lnTo>
                <a:lnTo>
                  <a:pt x="175717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>
            <a:spLocks noGrp="1"/>
          </p:cNvSpPr>
          <p:nvPr>
            <p:ph type="title"/>
          </p:nvPr>
        </p:nvSpPr>
        <p:spPr>
          <a:xfrm>
            <a:off x="410972" y="685291"/>
            <a:ext cx="152082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제 품 소</a:t>
            </a:r>
            <a:r>
              <a:rPr spc="575" dirty="0"/>
              <a:t> </a:t>
            </a:r>
            <a:r>
              <a:rPr spc="-5" dirty="0"/>
              <a:t>개</a:t>
            </a:r>
          </a:p>
        </p:txBody>
      </p:sp>
      <p:sp>
        <p:nvSpPr>
          <p:cNvPr id="48" name="object 48"/>
          <p:cNvSpPr txBox="1"/>
          <p:nvPr/>
        </p:nvSpPr>
        <p:spPr>
          <a:xfrm>
            <a:off x="410972" y="266191"/>
            <a:ext cx="42481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145" dirty="0">
                <a:latin typeface="맑은 고딕"/>
                <a:cs typeface="맑은 고딕"/>
              </a:rPr>
              <a:t>03</a:t>
            </a:r>
            <a:r>
              <a:rPr sz="2200" b="1" spc="-475" dirty="0">
                <a:latin typeface="맑은 고딕"/>
                <a:cs typeface="맑은 고딕"/>
              </a:rPr>
              <a:t> </a:t>
            </a:r>
            <a:endParaRPr sz="2200">
              <a:latin typeface="맑은 고딕"/>
              <a:cs typeface="맑은 고딕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348792" y="1274775"/>
            <a:ext cx="132016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E8641A"/>
                </a:solidFill>
                <a:latin typeface="맑은 고딕"/>
                <a:cs typeface="맑은 고딕"/>
              </a:rPr>
              <a:t>출 입 통</a:t>
            </a:r>
            <a:r>
              <a:rPr sz="1800" b="1" spc="-280" dirty="0">
                <a:solidFill>
                  <a:srgbClr val="E8641A"/>
                </a:solidFill>
                <a:latin typeface="맑은 고딕"/>
                <a:cs typeface="맑은 고딕"/>
              </a:rPr>
              <a:t> </a:t>
            </a:r>
            <a:r>
              <a:rPr sz="1800" b="1" dirty="0">
                <a:solidFill>
                  <a:srgbClr val="E8641A"/>
                </a:solidFill>
                <a:latin typeface="맑은 고딕"/>
                <a:cs typeface="맑은 고딕"/>
              </a:rPr>
              <a:t>제</a:t>
            </a:r>
            <a:endParaRPr sz="1800">
              <a:latin typeface="맑은 고딕"/>
              <a:cs typeface="맑은 고딕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870508" y="3166872"/>
            <a:ext cx="430225" cy="16916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676590" y="3157093"/>
            <a:ext cx="716280" cy="169163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940612" y="3441192"/>
            <a:ext cx="859904" cy="169163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698370" y="3441192"/>
            <a:ext cx="573024" cy="169163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991209" y="3715766"/>
            <a:ext cx="573024" cy="16916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462150" y="3715766"/>
            <a:ext cx="429768" cy="169163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791335" y="3715766"/>
            <a:ext cx="429768" cy="169163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769619" y="2183892"/>
            <a:ext cx="1530350" cy="765175"/>
          </a:xfrm>
          <a:custGeom>
            <a:avLst/>
            <a:gdLst/>
            <a:ahLst/>
            <a:cxnLst/>
            <a:rect l="l" t="t" r="r" b="b"/>
            <a:pathLst>
              <a:path w="1530350" h="765175">
                <a:moveTo>
                  <a:pt x="765048" y="0"/>
                </a:moveTo>
                <a:lnTo>
                  <a:pt x="716664" y="1505"/>
                </a:lnTo>
                <a:lnTo>
                  <a:pt x="669081" y="5960"/>
                </a:lnTo>
                <a:lnTo>
                  <a:pt x="622386" y="13277"/>
                </a:lnTo>
                <a:lnTo>
                  <a:pt x="576671" y="23364"/>
                </a:lnTo>
                <a:lnTo>
                  <a:pt x="532025" y="36134"/>
                </a:lnTo>
                <a:lnTo>
                  <a:pt x="488536" y="51495"/>
                </a:lnTo>
                <a:lnTo>
                  <a:pt x="446296" y="69359"/>
                </a:lnTo>
                <a:lnTo>
                  <a:pt x="405393" y="89636"/>
                </a:lnTo>
                <a:lnTo>
                  <a:pt x="365916" y="112236"/>
                </a:lnTo>
                <a:lnTo>
                  <a:pt x="327957" y="137069"/>
                </a:lnTo>
                <a:lnTo>
                  <a:pt x="291604" y="164047"/>
                </a:lnTo>
                <a:lnTo>
                  <a:pt x="256947" y="193079"/>
                </a:lnTo>
                <a:lnTo>
                  <a:pt x="224075" y="224075"/>
                </a:lnTo>
                <a:lnTo>
                  <a:pt x="193079" y="256947"/>
                </a:lnTo>
                <a:lnTo>
                  <a:pt x="164047" y="291604"/>
                </a:lnTo>
                <a:lnTo>
                  <a:pt x="137069" y="327957"/>
                </a:lnTo>
                <a:lnTo>
                  <a:pt x="112236" y="365916"/>
                </a:lnTo>
                <a:lnTo>
                  <a:pt x="89636" y="405393"/>
                </a:lnTo>
                <a:lnTo>
                  <a:pt x="69359" y="446296"/>
                </a:lnTo>
                <a:lnTo>
                  <a:pt x="51495" y="488536"/>
                </a:lnTo>
                <a:lnTo>
                  <a:pt x="36134" y="532025"/>
                </a:lnTo>
                <a:lnTo>
                  <a:pt x="23364" y="576671"/>
                </a:lnTo>
                <a:lnTo>
                  <a:pt x="13277" y="622386"/>
                </a:lnTo>
                <a:lnTo>
                  <a:pt x="5960" y="669081"/>
                </a:lnTo>
                <a:lnTo>
                  <a:pt x="1505" y="716664"/>
                </a:lnTo>
                <a:lnTo>
                  <a:pt x="0" y="765048"/>
                </a:lnTo>
                <a:lnTo>
                  <a:pt x="326961" y="765048"/>
                </a:lnTo>
                <a:lnTo>
                  <a:pt x="329532" y="717316"/>
                </a:lnTo>
                <a:lnTo>
                  <a:pt x="337066" y="671075"/>
                </a:lnTo>
                <a:lnTo>
                  <a:pt x="349296" y="626590"/>
                </a:lnTo>
                <a:lnTo>
                  <a:pt x="365955" y="584129"/>
                </a:lnTo>
                <a:lnTo>
                  <a:pt x="386776" y="543959"/>
                </a:lnTo>
                <a:lnTo>
                  <a:pt x="411490" y="506347"/>
                </a:lnTo>
                <a:lnTo>
                  <a:pt x="439831" y="471561"/>
                </a:lnTo>
                <a:lnTo>
                  <a:pt x="471532" y="439866"/>
                </a:lnTo>
                <a:lnTo>
                  <a:pt x="506325" y="411531"/>
                </a:lnTo>
                <a:lnTo>
                  <a:pt x="543943" y="386823"/>
                </a:lnTo>
                <a:lnTo>
                  <a:pt x="584118" y="366008"/>
                </a:lnTo>
                <a:lnTo>
                  <a:pt x="626583" y="349353"/>
                </a:lnTo>
                <a:lnTo>
                  <a:pt x="671072" y="337126"/>
                </a:lnTo>
                <a:lnTo>
                  <a:pt x="717316" y="329594"/>
                </a:lnTo>
                <a:lnTo>
                  <a:pt x="765048" y="327025"/>
                </a:lnTo>
                <a:lnTo>
                  <a:pt x="812779" y="329594"/>
                </a:lnTo>
                <a:lnTo>
                  <a:pt x="859020" y="337126"/>
                </a:lnTo>
                <a:lnTo>
                  <a:pt x="903505" y="349353"/>
                </a:lnTo>
                <a:lnTo>
                  <a:pt x="945966" y="366008"/>
                </a:lnTo>
                <a:lnTo>
                  <a:pt x="986136" y="386823"/>
                </a:lnTo>
                <a:lnTo>
                  <a:pt x="1023748" y="411531"/>
                </a:lnTo>
                <a:lnTo>
                  <a:pt x="1058534" y="439866"/>
                </a:lnTo>
                <a:lnTo>
                  <a:pt x="1090229" y="471561"/>
                </a:lnTo>
                <a:lnTo>
                  <a:pt x="1118564" y="506347"/>
                </a:lnTo>
                <a:lnTo>
                  <a:pt x="1143272" y="543959"/>
                </a:lnTo>
                <a:lnTo>
                  <a:pt x="1164087" y="584129"/>
                </a:lnTo>
                <a:lnTo>
                  <a:pt x="1180742" y="626590"/>
                </a:lnTo>
                <a:lnTo>
                  <a:pt x="1192969" y="671075"/>
                </a:lnTo>
                <a:lnTo>
                  <a:pt x="1200501" y="717316"/>
                </a:lnTo>
                <a:lnTo>
                  <a:pt x="1203071" y="765048"/>
                </a:lnTo>
                <a:lnTo>
                  <a:pt x="1530096" y="765048"/>
                </a:lnTo>
                <a:lnTo>
                  <a:pt x="1528590" y="716664"/>
                </a:lnTo>
                <a:lnTo>
                  <a:pt x="1524135" y="669081"/>
                </a:lnTo>
                <a:lnTo>
                  <a:pt x="1516818" y="622386"/>
                </a:lnTo>
                <a:lnTo>
                  <a:pt x="1506731" y="576671"/>
                </a:lnTo>
                <a:lnTo>
                  <a:pt x="1493961" y="532025"/>
                </a:lnTo>
                <a:lnTo>
                  <a:pt x="1478600" y="488536"/>
                </a:lnTo>
                <a:lnTo>
                  <a:pt x="1460736" y="446296"/>
                </a:lnTo>
                <a:lnTo>
                  <a:pt x="1440459" y="405393"/>
                </a:lnTo>
                <a:lnTo>
                  <a:pt x="1417859" y="365916"/>
                </a:lnTo>
                <a:lnTo>
                  <a:pt x="1393026" y="327957"/>
                </a:lnTo>
                <a:lnTo>
                  <a:pt x="1366048" y="291604"/>
                </a:lnTo>
                <a:lnTo>
                  <a:pt x="1337016" y="256947"/>
                </a:lnTo>
                <a:lnTo>
                  <a:pt x="1306020" y="224075"/>
                </a:lnTo>
                <a:lnTo>
                  <a:pt x="1273148" y="193079"/>
                </a:lnTo>
                <a:lnTo>
                  <a:pt x="1238491" y="164047"/>
                </a:lnTo>
                <a:lnTo>
                  <a:pt x="1202138" y="137069"/>
                </a:lnTo>
                <a:lnTo>
                  <a:pt x="1164179" y="112236"/>
                </a:lnTo>
                <a:lnTo>
                  <a:pt x="1124702" y="89636"/>
                </a:lnTo>
                <a:lnTo>
                  <a:pt x="1083799" y="69359"/>
                </a:lnTo>
                <a:lnTo>
                  <a:pt x="1041559" y="51495"/>
                </a:lnTo>
                <a:lnTo>
                  <a:pt x="998070" y="36134"/>
                </a:lnTo>
                <a:lnTo>
                  <a:pt x="953424" y="23364"/>
                </a:lnTo>
                <a:lnTo>
                  <a:pt x="907709" y="13277"/>
                </a:lnTo>
                <a:lnTo>
                  <a:pt x="861014" y="5960"/>
                </a:lnTo>
                <a:lnTo>
                  <a:pt x="813431" y="1505"/>
                </a:lnTo>
                <a:lnTo>
                  <a:pt x="765048" y="0"/>
                </a:lnTo>
                <a:close/>
              </a:path>
            </a:pathLst>
          </a:custGeom>
          <a:solidFill>
            <a:srgbClr val="E0BEAC">
              <a:alpha val="4392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 txBox="1"/>
          <p:nvPr/>
        </p:nvSpPr>
        <p:spPr>
          <a:xfrm>
            <a:off x="1424686" y="2740279"/>
            <a:ext cx="202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맑은 고딕"/>
                <a:cs typeface="맑은 고딕"/>
              </a:rPr>
              <a:t>01</a:t>
            </a:r>
            <a:endParaRPr sz="1200">
              <a:latin typeface="맑은 고딕"/>
              <a:cs typeface="맑은 고딕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3478021" y="3154934"/>
            <a:ext cx="429768" cy="169163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3807205" y="3154934"/>
            <a:ext cx="716661" cy="169163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3243326" y="3429635"/>
            <a:ext cx="716279" cy="169163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3857497" y="3429635"/>
            <a:ext cx="430225" cy="169163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4187063" y="3429635"/>
            <a:ext cx="573024" cy="169163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3407917" y="3703955"/>
            <a:ext cx="573024" cy="169163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3878834" y="3703955"/>
            <a:ext cx="716661" cy="169163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3163823" y="2183892"/>
            <a:ext cx="1530350" cy="765175"/>
          </a:xfrm>
          <a:custGeom>
            <a:avLst/>
            <a:gdLst/>
            <a:ahLst/>
            <a:cxnLst/>
            <a:rect l="l" t="t" r="r" b="b"/>
            <a:pathLst>
              <a:path w="1530350" h="765175">
                <a:moveTo>
                  <a:pt x="765048" y="0"/>
                </a:moveTo>
                <a:lnTo>
                  <a:pt x="716664" y="1505"/>
                </a:lnTo>
                <a:lnTo>
                  <a:pt x="669081" y="5960"/>
                </a:lnTo>
                <a:lnTo>
                  <a:pt x="622386" y="13277"/>
                </a:lnTo>
                <a:lnTo>
                  <a:pt x="576671" y="23364"/>
                </a:lnTo>
                <a:lnTo>
                  <a:pt x="532025" y="36134"/>
                </a:lnTo>
                <a:lnTo>
                  <a:pt x="488536" y="51495"/>
                </a:lnTo>
                <a:lnTo>
                  <a:pt x="446296" y="69359"/>
                </a:lnTo>
                <a:lnTo>
                  <a:pt x="405393" y="89636"/>
                </a:lnTo>
                <a:lnTo>
                  <a:pt x="365916" y="112236"/>
                </a:lnTo>
                <a:lnTo>
                  <a:pt x="327957" y="137069"/>
                </a:lnTo>
                <a:lnTo>
                  <a:pt x="291604" y="164047"/>
                </a:lnTo>
                <a:lnTo>
                  <a:pt x="256947" y="193079"/>
                </a:lnTo>
                <a:lnTo>
                  <a:pt x="224075" y="224075"/>
                </a:lnTo>
                <a:lnTo>
                  <a:pt x="193079" y="256947"/>
                </a:lnTo>
                <a:lnTo>
                  <a:pt x="164047" y="291604"/>
                </a:lnTo>
                <a:lnTo>
                  <a:pt x="137069" y="327957"/>
                </a:lnTo>
                <a:lnTo>
                  <a:pt x="112236" y="365916"/>
                </a:lnTo>
                <a:lnTo>
                  <a:pt x="89636" y="405393"/>
                </a:lnTo>
                <a:lnTo>
                  <a:pt x="69359" y="446296"/>
                </a:lnTo>
                <a:lnTo>
                  <a:pt x="51495" y="488536"/>
                </a:lnTo>
                <a:lnTo>
                  <a:pt x="36134" y="532025"/>
                </a:lnTo>
                <a:lnTo>
                  <a:pt x="23364" y="576671"/>
                </a:lnTo>
                <a:lnTo>
                  <a:pt x="13277" y="622386"/>
                </a:lnTo>
                <a:lnTo>
                  <a:pt x="5960" y="669081"/>
                </a:lnTo>
                <a:lnTo>
                  <a:pt x="1505" y="716664"/>
                </a:lnTo>
                <a:lnTo>
                  <a:pt x="0" y="765048"/>
                </a:lnTo>
                <a:lnTo>
                  <a:pt x="327025" y="765048"/>
                </a:lnTo>
                <a:lnTo>
                  <a:pt x="329594" y="717316"/>
                </a:lnTo>
                <a:lnTo>
                  <a:pt x="337126" y="671075"/>
                </a:lnTo>
                <a:lnTo>
                  <a:pt x="349353" y="626590"/>
                </a:lnTo>
                <a:lnTo>
                  <a:pt x="366008" y="584129"/>
                </a:lnTo>
                <a:lnTo>
                  <a:pt x="386823" y="543959"/>
                </a:lnTo>
                <a:lnTo>
                  <a:pt x="411531" y="506347"/>
                </a:lnTo>
                <a:lnTo>
                  <a:pt x="439866" y="471561"/>
                </a:lnTo>
                <a:lnTo>
                  <a:pt x="471561" y="439866"/>
                </a:lnTo>
                <a:lnTo>
                  <a:pt x="506347" y="411531"/>
                </a:lnTo>
                <a:lnTo>
                  <a:pt x="543959" y="386823"/>
                </a:lnTo>
                <a:lnTo>
                  <a:pt x="584129" y="366008"/>
                </a:lnTo>
                <a:lnTo>
                  <a:pt x="626590" y="349353"/>
                </a:lnTo>
                <a:lnTo>
                  <a:pt x="671075" y="337126"/>
                </a:lnTo>
                <a:lnTo>
                  <a:pt x="717316" y="329594"/>
                </a:lnTo>
                <a:lnTo>
                  <a:pt x="765048" y="327025"/>
                </a:lnTo>
                <a:lnTo>
                  <a:pt x="812779" y="329594"/>
                </a:lnTo>
                <a:lnTo>
                  <a:pt x="859020" y="337126"/>
                </a:lnTo>
                <a:lnTo>
                  <a:pt x="903505" y="349353"/>
                </a:lnTo>
                <a:lnTo>
                  <a:pt x="945966" y="366008"/>
                </a:lnTo>
                <a:lnTo>
                  <a:pt x="986136" y="386823"/>
                </a:lnTo>
                <a:lnTo>
                  <a:pt x="1023748" y="411531"/>
                </a:lnTo>
                <a:lnTo>
                  <a:pt x="1058534" y="439866"/>
                </a:lnTo>
                <a:lnTo>
                  <a:pt x="1090229" y="471561"/>
                </a:lnTo>
                <a:lnTo>
                  <a:pt x="1118564" y="506347"/>
                </a:lnTo>
                <a:lnTo>
                  <a:pt x="1143272" y="543959"/>
                </a:lnTo>
                <a:lnTo>
                  <a:pt x="1164087" y="584129"/>
                </a:lnTo>
                <a:lnTo>
                  <a:pt x="1180742" y="626590"/>
                </a:lnTo>
                <a:lnTo>
                  <a:pt x="1192969" y="671075"/>
                </a:lnTo>
                <a:lnTo>
                  <a:pt x="1200501" y="717316"/>
                </a:lnTo>
                <a:lnTo>
                  <a:pt x="1203071" y="765048"/>
                </a:lnTo>
                <a:lnTo>
                  <a:pt x="1530096" y="765048"/>
                </a:lnTo>
                <a:lnTo>
                  <a:pt x="1528590" y="716664"/>
                </a:lnTo>
                <a:lnTo>
                  <a:pt x="1524135" y="669081"/>
                </a:lnTo>
                <a:lnTo>
                  <a:pt x="1516818" y="622386"/>
                </a:lnTo>
                <a:lnTo>
                  <a:pt x="1506731" y="576671"/>
                </a:lnTo>
                <a:lnTo>
                  <a:pt x="1493961" y="532025"/>
                </a:lnTo>
                <a:lnTo>
                  <a:pt x="1478600" y="488536"/>
                </a:lnTo>
                <a:lnTo>
                  <a:pt x="1460736" y="446296"/>
                </a:lnTo>
                <a:lnTo>
                  <a:pt x="1440459" y="405393"/>
                </a:lnTo>
                <a:lnTo>
                  <a:pt x="1417859" y="365916"/>
                </a:lnTo>
                <a:lnTo>
                  <a:pt x="1393026" y="327957"/>
                </a:lnTo>
                <a:lnTo>
                  <a:pt x="1366048" y="291604"/>
                </a:lnTo>
                <a:lnTo>
                  <a:pt x="1337016" y="256947"/>
                </a:lnTo>
                <a:lnTo>
                  <a:pt x="1306020" y="224075"/>
                </a:lnTo>
                <a:lnTo>
                  <a:pt x="1273148" y="193079"/>
                </a:lnTo>
                <a:lnTo>
                  <a:pt x="1238491" y="164047"/>
                </a:lnTo>
                <a:lnTo>
                  <a:pt x="1202138" y="137069"/>
                </a:lnTo>
                <a:lnTo>
                  <a:pt x="1164179" y="112236"/>
                </a:lnTo>
                <a:lnTo>
                  <a:pt x="1124702" y="89636"/>
                </a:lnTo>
                <a:lnTo>
                  <a:pt x="1083799" y="69359"/>
                </a:lnTo>
                <a:lnTo>
                  <a:pt x="1041559" y="51495"/>
                </a:lnTo>
                <a:lnTo>
                  <a:pt x="998070" y="36134"/>
                </a:lnTo>
                <a:lnTo>
                  <a:pt x="953424" y="23364"/>
                </a:lnTo>
                <a:lnTo>
                  <a:pt x="907709" y="13277"/>
                </a:lnTo>
                <a:lnTo>
                  <a:pt x="861014" y="5960"/>
                </a:lnTo>
                <a:lnTo>
                  <a:pt x="813431" y="1505"/>
                </a:lnTo>
                <a:lnTo>
                  <a:pt x="765048" y="0"/>
                </a:lnTo>
                <a:close/>
              </a:path>
            </a:pathLst>
          </a:custGeom>
          <a:solidFill>
            <a:srgbClr val="B8AC94">
              <a:alpha val="4392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 txBox="1"/>
          <p:nvPr/>
        </p:nvSpPr>
        <p:spPr>
          <a:xfrm>
            <a:off x="3828415" y="2740279"/>
            <a:ext cx="202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맑은 고딕"/>
                <a:cs typeface="맑은 고딕"/>
              </a:rPr>
              <a:t>02</a:t>
            </a:r>
            <a:endParaRPr sz="1200">
              <a:latin typeface="맑은 고딕"/>
              <a:cs typeface="맑은 고딕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5766180" y="3162300"/>
            <a:ext cx="573430" cy="169163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6237478" y="3162300"/>
            <a:ext cx="716279" cy="169163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6851650" y="3162300"/>
            <a:ext cx="429768" cy="169163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5857621" y="3436620"/>
            <a:ext cx="716660" cy="169163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6472173" y="3436620"/>
            <a:ext cx="716279" cy="169163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6072504" y="3710940"/>
            <a:ext cx="573430" cy="169163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6543802" y="3710940"/>
            <a:ext cx="429768" cy="169163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5686044" y="2183892"/>
            <a:ext cx="1530350" cy="765175"/>
          </a:xfrm>
          <a:custGeom>
            <a:avLst/>
            <a:gdLst/>
            <a:ahLst/>
            <a:cxnLst/>
            <a:rect l="l" t="t" r="r" b="b"/>
            <a:pathLst>
              <a:path w="1530350" h="765175">
                <a:moveTo>
                  <a:pt x="765047" y="0"/>
                </a:moveTo>
                <a:lnTo>
                  <a:pt x="716664" y="1505"/>
                </a:lnTo>
                <a:lnTo>
                  <a:pt x="669081" y="5960"/>
                </a:lnTo>
                <a:lnTo>
                  <a:pt x="622386" y="13277"/>
                </a:lnTo>
                <a:lnTo>
                  <a:pt x="576671" y="23364"/>
                </a:lnTo>
                <a:lnTo>
                  <a:pt x="532025" y="36134"/>
                </a:lnTo>
                <a:lnTo>
                  <a:pt x="488536" y="51495"/>
                </a:lnTo>
                <a:lnTo>
                  <a:pt x="446296" y="69359"/>
                </a:lnTo>
                <a:lnTo>
                  <a:pt x="405393" y="89636"/>
                </a:lnTo>
                <a:lnTo>
                  <a:pt x="365916" y="112236"/>
                </a:lnTo>
                <a:lnTo>
                  <a:pt x="327957" y="137069"/>
                </a:lnTo>
                <a:lnTo>
                  <a:pt x="291604" y="164047"/>
                </a:lnTo>
                <a:lnTo>
                  <a:pt x="256947" y="193079"/>
                </a:lnTo>
                <a:lnTo>
                  <a:pt x="224075" y="224075"/>
                </a:lnTo>
                <a:lnTo>
                  <a:pt x="193079" y="256947"/>
                </a:lnTo>
                <a:lnTo>
                  <a:pt x="164047" y="291604"/>
                </a:lnTo>
                <a:lnTo>
                  <a:pt x="137069" y="327957"/>
                </a:lnTo>
                <a:lnTo>
                  <a:pt x="112236" y="365916"/>
                </a:lnTo>
                <a:lnTo>
                  <a:pt x="89636" y="405393"/>
                </a:lnTo>
                <a:lnTo>
                  <a:pt x="69359" y="446296"/>
                </a:lnTo>
                <a:lnTo>
                  <a:pt x="51495" y="488536"/>
                </a:lnTo>
                <a:lnTo>
                  <a:pt x="36134" y="532025"/>
                </a:lnTo>
                <a:lnTo>
                  <a:pt x="23364" y="576671"/>
                </a:lnTo>
                <a:lnTo>
                  <a:pt x="13277" y="622386"/>
                </a:lnTo>
                <a:lnTo>
                  <a:pt x="5960" y="669081"/>
                </a:lnTo>
                <a:lnTo>
                  <a:pt x="1505" y="716664"/>
                </a:lnTo>
                <a:lnTo>
                  <a:pt x="0" y="765048"/>
                </a:lnTo>
                <a:lnTo>
                  <a:pt x="327025" y="765048"/>
                </a:lnTo>
                <a:lnTo>
                  <a:pt x="329594" y="717316"/>
                </a:lnTo>
                <a:lnTo>
                  <a:pt x="337126" y="671075"/>
                </a:lnTo>
                <a:lnTo>
                  <a:pt x="349353" y="626590"/>
                </a:lnTo>
                <a:lnTo>
                  <a:pt x="366008" y="584129"/>
                </a:lnTo>
                <a:lnTo>
                  <a:pt x="386823" y="543959"/>
                </a:lnTo>
                <a:lnTo>
                  <a:pt x="411531" y="506347"/>
                </a:lnTo>
                <a:lnTo>
                  <a:pt x="439866" y="471561"/>
                </a:lnTo>
                <a:lnTo>
                  <a:pt x="471561" y="439866"/>
                </a:lnTo>
                <a:lnTo>
                  <a:pt x="506347" y="411531"/>
                </a:lnTo>
                <a:lnTo>
                  <a:pt x="543959" y="386823"/>
                </a:lnTo>
                <a:lnTo>
                  <a:pt x="584129" y="366008"/>
                </a:lnTo>
                <a:lnTo>
                  <a:pt x="626590" y="349353"/>
                </a:lnTo>
                <a:lnTo>
                  <a:pt x="671075" y="337126"/>
                </a:lnTo>
                <a:lnTo>
                  <a:pt x="717316" y="329594"/>
                </a:lnTo>
                <a:lnTo>
                  <a:pt x="765047" y="327025"/>
                </a:lnTo>
                <a:lnTo>
                  <a:pt x="812779" y="329594"/>
                </a:lnTo>
                <a:lnTo>
                  <a:pt x="859020" y="337126"/>
                </a:lnTo>
                <a:lnTo>
                  <a:pt x="903505" y="349353"/>
                </a:lnTo>
                <a:lnTo>
                  <a:pt x="945966" y="366008"/>
                </a:lnTo>
                <a:lnTo>
                  <a:pt x="986136" y="386823"/>
                </a:lnTo>
                <a:lnTo>
                  <a:pt x="1023748" y="411531"/>
                </a:lnTo>
                <a:lnTo>
                  <a:pt x="1058534" y="439866"/>
                </a:lnTo>
                <a:lnTo>
                  <a:pt x="1090229" y="471561"/>
                </a:lnTo>
                <a:lnTo>
                  <a:pt x="1118564" y="506347"/>
                </a:lnTo>
                <a:lnTo>
                  <a:pt x="1143272" y="543959"/>
                </a:lnTo>
                <a:lnTo>
                  <a:pt x="1164087" y="584129"/>
                </a:lnTo>
                <a:lnTo>
                  <a:pt x="1180742" y="626590"/>
                </a:lnTo>
                <a:lnTo>
                  <a:pt x="1192969" y="671075"/>
                </a:lnTo>
                <a:lnTo>
                  <a:pt x="1200501" y="717316"/>
                </a:lnTo>
                <a:lnTo>
                  <a:pt x="1203071" y="765048"/>
                </a:lnTo>
                <a:lnTo>
                  <a:pt x="1530096" y="765048"/>
                </a:lnTo>
                <a:lnTo>
                  <a:pt x="1528590" y="716664"/>
                </a:lnTo>
                <a:lnTo>
                  <a:pt x="1524135" y="669081"/>
                </a:lnTo>
                <a:lnTo>
                  <a:pt x="1516818" y="622386"/>
                </a:lnTo>
                <a:lnTo>
                  <a:pt x="1506731" y="576671"/>
                </a:lnTo>
                <a:lnTo>
                  <a:pt x="1493961" y="532025"/>
                </a:lnTo>
                <a:lnTo>
                  <a:pt x="1478600" y="488536"/>
                </a:lnTo>
                <a:lnTo>
                  <a:pt x="1460736" y="446296"/>
                </a:lnTo>
                <a:lnTo>
                  <a:pt x="1440459" y="405393"/>
                </a:lnTo>
                <a:lnTo>
                  <a:pt x="1417859" y="365916"/>
                </a:lnTo>
                <a:lnTo>
                  <a:pt x="1393026" y="327957"/>
                </a:lnTo>
                <a:lnTo>
                  <a:pt x="1366048" y="291604"/>
                </a:lnTo>
                <a:lnTo>
                  <a:pt x="1337016" y="256947"/>
                </a:lnTo>
                <a:lnTo>
                  <a:pt x="1306020" y="224075"/>
                </a:lnTo>
                <a:lnTo>
                  <a:pt x="1273148" y="193079"/>
                </a:lnTo>
                <a:lnTo>
                  <a:pt x="1238491" y="164047"/>
                </a:lnTo>
                <a:lnTo>
                  <a:pt x="1202138" y="137069"/>
                </a:lnTo>
                <a:lnTo>
                  <a:pt x="1164179" y="112236"/>
                </a:lnTo>
                <a:lnTo>
                  <a:pt x="1124702" y="89636"/>
                </a:lnTo>
                <a:lnTo>
                  <a:pt x="1083799" y="69359"/>
                </a:lnTo>
                <a:lnTo>
                  <a:pt x="1041559" y="51495"/>
                </a:lnTo>
                <a:lnTo>
                  <a:pt x="998070" y="36134"/>
                </a:lnTo>
                <a:lnTo>
                  <a:pt x="953424" y="23364"/>
                </a:lnTo>
                <a:lnTo>
                  <a:pt x="907709" y="13277"/>
                </a:lnTo>
                <a:lnTo>
                  <a:pt x="861014" y="5960"/>
                </a:lnTo>
                <a:lnTo>
                  <a:pt x="813431" y="1505"/>
                </a:lnTo>
                <a:lnTo>
                  <a:pt x="765047" y="0"/>
                </a:lnTo>
                <a:close/>
              </a:path>
            </a:pathLst>
          </a:custGeom>
          <a:solidFill>
            <a:srgbClr val="DED3BB">
              <a:alpha val="4392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 txBox="1"/>
          <p:nvPr/>
        </p:nvSpPr>
        <p:spPr>
          <a:xfrm>
            <a:off x="6363461" y="2740279"/>
            <a:ext cx="202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맑은 고딕"/>
                <a:cs typeface="맑은 고딕"/>
              </a:rPr>
              <a:t>03</a:t>
            </a:r>
            <a:endParaRPr sz="1200">
              <a:latin typeface="맑은 고딕"/>
              <a:cs typeface="맑은 고딕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8186928" y="2183892"/>
            <a:ext cx="1529080" cy="765175"/>
          </a:xfrm>
          <a:custGeom>
            <a:avLst/>
            <a:gdLst/>
            <a:ahLst/>
            <a:cxnLst/>
            <a:rect l="l" t="t" r="r" b="b"/>
            <a:pathLst>
              <a:path w="1529079" h="765175">
                <a:moveTo>
                  <a:pt x="764286" y="0"/>
                </a:moveTo>
                <a:lnTo>
                  <a:pt x="715946" y="1505"/>
                </a:lnTo>
                <a:lnTo>
                  <a:pt x="668406" y="5960"/>
                </a:lnTo>
                <a:lnTo>
                  <a:pt x="621756" y="13277"/>
                </a:lnTo>
                <a:lnTo>
                  <a:pt x="576084" y="23364"/>
                </a:lnTo>
                <a:lnTo>
                  <a:pt x="531480" y="36134"/>
                </a:lnTo>
                <a:lnTo>
                  <a:pt x="488033" y="51495"/>
                </a:lnTo>
                <a:lnTo>
                  <a:pt x="445834" y="69359"/>
                </a:lnTo>
                <a:lnTo>
                  <a:pt x="404971" y="89636"/>
                </a:lnTo>
                <a:lnTo>
                  <a:pt x="365534" y="112236"/>
                </a:lnTo>
                <a:lnTo>
                  <a:pt x="327613" y="137069"/>
                </a:lnTo>
                <a:lnTo>
                  <a:pt x="291297" y="164047"/>
                </a:lnTo>
                <a:lnTo>
                  <a:pt x="256675" y="193079"/>
                </a:lnTo>
                <a:lnTo>
                  <a:pt x="223837" y="224075"/>
                </a:lnTo>
                <a:lnTo>
                  <a:pt x="192873" y="256947"/>
                </a:lnTo>
                <a:lnTo>
                  <a:pt x="163871" y="291604"/>
                </a:lnTo>
                <a:lnTo>
                  <a:pt x="136922" y="327957"/>
                </a:lnTo>
                <a:lnTo>
                  <a:pt x="112115" y="365916"/>
                </a:lnTo>
                <a:lnTo>
                  <a:pt x="89539" y="405393"/>
                </a:lnTo>
                <a:lnTo>
                  <a:pt x="69284" y="446296"/>
                </a:lnTo>
                <a:lnTo>
                  <a:pt x="51439" y="488536"/>
                </a:lnTo>
                <a:lnTo>
                  <a:pt x="36094" y="532025"/>
                </a:lnTo>
                <a:lnTo>
                  <a:pt x="23339" y="576671"/>
                </a:lnTo>
                <a:lnTo>
                  <a:pt x="13262" y="622386"/>
                </a:lnTo>
                <a:lnTo>
                  <a:pt x="5954" y="669081"/>
                </a:lnTo>
                <a:lnTo>
                  <a:pt x="1503" y="716664"/>
                </a:lnTo>
                <a:lnTo>
                  <a:pt x="0" y="765048"/>
                </a:lnTo>
                <a:lnTo>
                  <a:pt x="326644" y="765048"/>
                </a:lnTo>
                <a:lnTo>
                  <a:pt x="329212" y="717267"/>
                </a:lnTo>
                <a:lnTo>
                  <a:pt x="336739" y="670980"/>
                </a:lnTo>
                <a:lnTo>
                  <a:pt x="348957" y="626453"/>
                </a:lnTo>
                <a:lnTo>
                  <a:pt x="365599" y="583953"/>
                </a:lnTo>
                <a:lnTo>
                  <a:pt x="386399" y="543748"/>
                </a:lnTo>
                <a:lnTo>
                  <a:pt x="411089" y="506104"/>
                </a:lnTo>
                <a:lnTo>
                  <a:pt x="439402" y="471288"/>
                </a:lnTo>
                <a:lnTo>
                  <a:pt x="471071" y="439568"/>
                </a:lnTo>
                <a:lnTo>
                  <a:pt x="505829" y="411211"/>
                </a:lnTo>
                <a:lnTo>
                  <a:pt x="543409" y="386484"/>
                </a:lnTo>
                <a:lnTo>
                  <a:pt x="583543" y="365654"/>
                </a:lnTo>
                <a:lnTo>
                  <a:pt x="625965" y="348987"/>
                </a:lnTo>
                <a:lnTo>
                  <a:pt x="670408" y="336752"/>
                </a:lnTo>
                <a:lnTo>
                  <a:pt x="716603" y="329215"/>
                </a:lnTo>
                <a:lnTo>
                  <a:pt x="764286" y="326644"/>
                </a:lnTo>
                <a:lnTo>
                  <a:pt x="811968" y="329215"/>
                </a:lnTo>
                <a:lnTo>
                  <a:pt x="858163" y="336752"/>
                </a:lnTo>
                <a:lnTo>
                  <a:pt x="902606" y="348987"/>
                </a:lnTo>
                <a:lnTo>
                  <a:pt x="945028" y="365654"/>
                </a:lnTo>
                <a:lnTo>
                  <a:pt x="985162" y="386484"/>
                </a:lnTo>
                <a:lnTo>
                  <a:pt x="1022742" y="411211"/>
                </a:lnTo>
                <a:lnTo>
                  <a:pt x="1057500" y="439568"/>
                </a:lnTo>
                <a:lnTo>
                  <a:pt x="1089169" y="471288"/>
                </a:lnTo>
                <a:lnTo>
                  <a:pt x="1117482" y="506104"/>
                </a:lnTo>
                <a:lnTo>
                  <a:pt x="1142172" y="543748"/>
                </a:lnTo>
                <a:lnTo>
                  <a:pt x="1162972" y="583953"/>
                </a:lnTo>
                <a:lnTo>
                  <a:pt x="1179614" y="626453"/>
                </a:lnTo>
                <a:lnTo>
                  <a:pt x="1191832" y="670980"/>
                </a:lnTo>
                <a:lnTo>
                  <a:pt x="1199359" y="717267"/>
                </a:lnTo>
                <a:lnTo>
                  <a:pt x="1201927" y="765048"/>
                </a:lnTo>
                <a:lnTo>
                  <a:pt x="1528572" y="765048"/>
                </a:lnTo>
                <a:lnTo>
                  <a:pt x="1527068" y="716664"/>
                </a:lnTo>
                <a:lnTo>
                  <a:pt x="1522617" y="669081"/>
                </a:lnTo>
                <a:lnTo>
                  <a:pt x="1515309" y="622386"/>
                </a:lnTo>
                <a:lnTo>
                  <a:pt x="1505232" y="576671"/>
                </a:lnTo>
                <a:lnTo>
                  <a:pt x="1492477" y="532025"/>
                </a:lnTo>
                <a:lnTo>
                  <a:pt x="1477132" y="488536"/>
                </a:lnTo>
                <a:lnTo>
                  <a:pt x="1459287" y="446296"/>
                </a:lnTo>
                <a:lnTo>
                  <a:pt x="1439032" y="405393"/>
                </a:lnTo>
                <a:lnTo>
                  <a:pt x="1416456" y="365916"/>
                </a:lnTo>
                <a:lnTo>
                  <a:pt x="1391649" y="327957"/>
                </a:lnTo>
                <a:lnTo>
                  <a:pt x="1364700" y="291604"/>
                </a:lnTo>
                <a:lnTo>
                  <a:pt x="1335698" y="256947"/>
                </a:lnTo>
                <a:lnTo>
                  <a:pt x="1304734" y="224075"/>
                </a:lnTo>
                <a:lnTo>
                  <a:pt x="1271896" y="193079"/>
                </a:lnTo>
                <a:lnTo>
                  <a:pt x="1237274" y="164047"/>
                </a:lnTo>
                <a:lnTo>
                  <a:pt x="1200958" y="137069"/>
                </a:lnTo>
                <a:lnTo>
                  <a:pt x="1163037" y="112236"/>
                </a:lnTo>
                <a:lnTo>
                  <a:pt x="1123600" y="89636"/>
                </a:lnTo>
                <a:lnTo>
                  <a:pt x="1082737" y="69359"/>
                </a:lnTo>
                <a:lnTo>
                  <a:pt x="1040538" y="51495"/>
                </a:lnTo>
                <a:lnTo>
                  <a:pt x="997091" y="36134"/>
                </a:lnTo>
                <a:lnTo>
                  <a:pt x="952487" y="23364"/>
                </a:lnTo>
                <a:lnTo>
                  <a:pt x="906815" y="13277"/>
                </a:lnTo>
                <a:lnTo>
                  <a:pt x="860165" y="5960"/>
                </a:lnTo>
                <a:lnTo>
                  <a:pt x="812625" y="1505"/>
                </a:lnTo>
                <a:lnTo>
                  <a:pt x="764286" y="0"/>
                </a:lnTo>
                <a:close/>
              </a:path>
            </a:pathLst>
          </a:custGeom>
          <a:solidFill>
            <a:srgbClr val="D4BAB0">
              <a:alpha val="4392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8383269" y="3154934"/>
            <a:ext cx="573024" cy="169163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8813038" y="3154934"/>
            <a:ext cx="655319" cy="169163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9367773" y="3154934"/>
            <a:ext cx="430225" cy="169163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9654540" y="3154934"/>
            <a:ext cx="125729" cy="169163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8700261" y="3429635"/>
            <a:ext cx="429768" cy="169163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8986773" y="3429635"/>
            <a:ext cx="103631" cy="169163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9038590" y="3429635"/>
            <a:ext cx="429768" cy="169163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9325102" y="3429635"/>
            <a:ext cx="103631" cy="169163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8220202" y="3703955"/>
            <a:ext cx="459104" cy="169163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8587485" y="3703955"/>
            <a:ext cx="286511" cy="169163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8771890" y="3703955"/>
            <a:ext cx="716279" cy="169163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9387585" y="3703955"/>
            <a:ext cx="430225" cy="169163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9715500" y="3703955"/>
            <a:ext cx="286511" cy="169163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8496045" y="3978275"/>
            <a:ext cx="573024" cy="16916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8966961" y="3978275"/>
            <a:ext cx="429768" cy="169163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9296145" y="3978275"/>
            <a:ext cx="429768" cy="169163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 txBox="1"/>
          <p:nvPr/>
        </p:nvSpPr>
        <p:spPr>
          <a:xfrm>
            <a:off x="8850630" y="2740279"/>
            <a:ext cx="202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맑은 고딕"/>
                <a:cs typeface="맑은 고딕"/>
              </a:rPr>
              <a:t>04</a:t>
            </a:r>
            <a:endParaRPr sz="1200">
              <a:latin typeface="맑은 고딕"/>
              <a:cs typeface="맑은 고딕"/>
            </a:endParaRPr>
          </a:p>
        </p:txBody>
      </p:sp>
      <p:sp>
        <p:nvSpPr>
          <p:cNvPr id="97" name="object 97"/>
          <p:cNvSpPr/>
          <p:nvPr/>
        </p:nvSpPr>
        <p:spPr>
          <a:xfrm>
            <a:off x="1819910" y="1326769"/>
            <a:ext cx="646176" cy="196596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2350261" y="1326769"/>
            <a:ext cx="484631" cy="196596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2719070" y="1326769"/>
            <a:ext cx="646176" cy="196596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3247898" y="1326769"/>
            <a:ext cx="646176" cy="196596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3778250" y="1326769"/>
            <a:ext cx="646582" cy="196596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4308983" y="1326769"/>
            <a:ext cx="484632" cy="196596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4677790" y="1326769"/>
            <a:ext cx="646176" cy="196596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5208142" y="1326769"/>
            <a:ext cx="484632" cy="196596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5576951" y="1326769"/>
            <a:ext cx="484631" cy="196596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5944234" y="1326769"/>
            <a:ext cx="646582" cy="196596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6474840" y="1326769"/>
            <a:ext cx="969263" cy="196596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7282560" y="1326769"/>
            <a:ext cx="88392" cy="196596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6726173" y="5253990"/>
            <a:ext cx="913130" cy="914400"/>
          </a:xfrm>
          <a:custGeom>
            <a:avLst/>
            <a:gdLst/>
            <a:ahLst/>
            <a:cxnLst/>
            <a:rect l="l" t="t" r="r" b="b"/>
            <a:pathLst>
              <a:path w="913129" h="914400">
                <a:moveTo>
                  <a:pt x="456437" y="0"/>
                </a:moveTo>
                <a:lnTo>
                  <a:pt x="409768" y="2360"/>
                </a:lnTo>
                <a:lnTo>
                  <a:pt x="364446" y="9289"/>
                </a:lnTo>
                <a:lnTo>
                  <a:pt x="320703" y="20557"/>
                </a:lnTo>
                <a:lnTo>
                  <a:pt x="278766" y="35933"/>
                </a:lnTo>
                <a:lnTo>
                  <a:pt x="238867" y="55187"/>
                </a:lnTo>
                <a:lnTo>
                  <a:pt x="201234" y="78090"/>
                </a:lnTo>
                <a:lnTo>
                  <a:pt x="166096" y="104411"/>
                </a:lnTo>
                <a:lnTo>
                  <a:pt x="133683" y="133921"/>
                </a:lnTo>
                <a:lnTo>
                  <a:pt x="104224" y="166390"/>
                </a:lnTo>
                <a:lnTo>
                  <a:pt x="77949" y="201587"/>
                </a:lnTo>
                <a:lnTo>
                  <a:pt x="55087" y="239283"/>
                </a:lnTo>
                <a:lnTo>
                  <a:pt x="35867" y="279249"/>
                </a:lnTo>
                <a:lnTo>
                  <a:pt x="20519" y="321253"/>
                </a:lnTo>
                <a:lnTo>
                  <a:pt x="9272" y="365066"/>
                </a:lnTo>
                <a:lnTo>
                  <a:pt x="2356" y="410458"/>
                </a:lnTo>
                <a:lnTo>
                  <a:pt x="0" y="457200"/>
                </a:lnTo>
                <a:lnTo>
                  <a:pt x="2356" y="503941"/>
                </a:lnTo>
                <a:lnTo>
                  <a:pt x="9272" y="549333"/>
                </a:lnTo>
                <a:lnTo>
                  <a:pt x="20519" y="593146"/>
                </a:lnTo>
                <a:lnTo>
                  <a:pt x="35867" y="635150"/>
                </a:lnTo>
                <a:lnTo>
                  <a:pt x="55087" y="675116"/>
                </a:lnTo>
                <a:lnTo>
                  <a:pt x="77949" y="712812"/>
                </a:lnTo>
                <a:lnTo>
                  <a:pt x="104224" y="748009"/>
                </a:lnTo>
                <a:lnTo>
                  <a:pt x="133683" y="780478"/>
                </a:lnTo>
                <a:lnTo>
                  <a:pt x="166096" y="809988"/>
                </a:lnTo>
                <a:lnTo>
                  <a:pt x="201234" y="836309"/>
                </a:lnTo>
                <a:lnTo>
                  <a:pt x="238867" y="859212"/>
                </a:lnTo>
                <a:lnTo>
                  <a:pt x="278766" y="878466"/>
                </a:lnTo>
                <a:lnTo>
                  <a:pt x="320703" y="893842"/>
                </a:lnTo>
                <a:lnTo>
                  <a:pt x="364446" y="905110"/>
                </a:lnTo>
                <a:lnTo>
                  <a:pt x="409768" y="912039"/>
                </a:lnTo>
                <a:lnTo>
                  <a:pt x="456437" y="914400"/>
                </a:lnTo>
                <a:lnTo>
                  <a:pt x="503107" y="912039"/>
                </a:lnTo>
                <a:lnTo>
                  <a:pt x="548429" y="905110"/>
                </a:lnTo>
                <a:lnTo>
                  <a:pt x="592172" y="893842"/>
                </a:lnTo>
                <a:lnTo>
                  <a:pt x="634109" y="878466"/>
                </a:lnTo>
                <a:lnTo>
                  <a:pt x="674008" y="859212"/>
                </a:lnTo>
                <a:lnTo>
                  <a:pt x="711641" y="836309"/>
                </a:lnTo>
                <a:lnTo>
                  <a:pt x="746779" y="809988"/>
                </a:lnTo>
                <a:lnTo>
                  <a:pt x="779192" y="780478"/>
                </a:lnTo>
                <a:lnTo>
                  <a:pt x="808651" y="748009"/>
                </a:lnTo>
                <a:lnTo>
                  <a:pt x="834926" y="712812"/>
                </a:lnTo>
                <a:lnTo>
                  <a:pt x="857788" y="675116"/>
                </a:lnTo>
                <a:lnTo>
                  <a:pt x="877008" y="635150"/>
                </a:lnTo>
                <a:lnTo>
                  <a:pt x="892356" y="593146"/>
                </a:lnTo>
                <a:lnTo>
                  <a:pt x="903603" y="549333"/>
                </a:lnTo>
                <a:lnTo>
                  <a:pt x="910519" y="503941"/>
                </a:lnTo>
                <a:lnTo>
                  <a:pt x="912876" y="457200"/>
                </a:lnTo>
                <a:lnTo>
                  <a:pt x="910519" y="410458"/>
                </a:lnTo>
                <a:lnTo>
                  <a:pt x="903603" y="365066"/>
                </a:lnTo>
                <a:lnTo>
                  <a:pt x="892356" y="321253"/>
                </a:lnTo>
                <a:lnTo>
                  <a:pt x="877008" y="279249"/>
                </a:lnTo>
                <a:lnTo>
                  <a:pt x="857788" y="239283"/>
                </a:lnTo>
                <a:lnTo>
                  <a:pt x="834926" y="201587"/>
                </a:lnTo>
                <a:lnTo>
                  <a:pt x="808651" y="166390"/>
                </a:lnTo>
                <a:lnTo>
                  <a:pt x="779192" y="133921"/>
                </a:lnTo>
                <a:lnTo>
                  <a:pt x="746779" y="104411"/>
                </a:lnTo>
                <a:lnTo>
                  <a:pt x="711641" y="78090"/>
                </a:lnTo>
                <a:lnTo>
                  <a:pt x="674008" y="55187"/>
                </a:lnTo>
                <a:lnTo>
                  <a:pt x="634109" y="35933"/>
                </a:lnTo>
                <a:lnTo>
                  <a:pt x="592172" y="20557"/>
                </a:lnTo>
                <a:lnTo>
                  <a:pt x="548429" y="9289"/>
                </a:lnTo>
                <a:lnTo>
                  <a:pt x="503107" y="2360"/>
                </a:lnTo>
                <a:lnTo>
                  <a:pt x="45643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6726173" y="5253990"/>
            <a:ext cx="913130" cy="914400"/>
          </a:xfrm>
          <a:custGeom>
            <a:avLst/>
            <a:gdLst/>
            <a:ahLst/>
            <a:cxnLst/>
            <a:rect l="l" t="t" r="r" b="b"/>
            <a:pathLst>
              <a:path w="913129" h="914400">
                <a:moveTo>
                  <a:pt x="0" y="457200"/>
                </a:moveTo>
                <a:lnTo>
                  <a:pt x="2356" y="410458"/>
                </a:lnTo>
                <a:lnTo>
                  <a:pt x="9272" y="365066"/>
                </a:lnTo>
                <a:lnTo>
                  <a:pt x="20519" y="321253"/>
                </a:lnTo>
                <a:lnTo>
                  <a:pt x="35867" y="279249"/>
                </a:lnTo>
                <a:lnTo>
                  <a:pt x="55087" y="239283"/>
                </a:lnTo>
                <a:lnTo>
                  <a:pt x="77949" y="201587"/>
                </a:lnTo>
                <a:lnTo>
                  <a:pt x="104224" y="166390"/>
                </a:lnTo>
                <a:lnTo>
                  <a:pt x="133683" y="133921"/>
                </a:lnTo>
                <a:lnTo>
                  <a:pt x="166096" y="104411"/>
                </a:lnTo>
                <a:lnTo>
                  <a:pt x="201234" y="78090"/>
                </a:lnTo>
                <a:lnTo>
                  <a:pt x="238867" y="55187"/>
                </a:lnTo>
                <a:lnTo>
                  <a:pt x="278766" y="35933"/>
                </a:lnTo>
                <a:lnTo>
                  <a:pt x="320703" y="20557"/>
                </a:lnTo>
                <a:lnTo>
                  <a:pt x="364446" y="9289"/>
                </a:lnTo>
                <a:lnTo>
                  <a:pt x="409768" y="2360"/>
                </a:lnTo>
                <a:lnTo>
                  <a:pt x="456437" y="0"/>
                </a:lnTo>
                <a:lnTo>
                  <a:pt x="503107" y="2360"/>
                </a:lnTo>
                <a:lnTo>
                  <a:pt x="548429" y="9289"/>
                </a:lnTo>
                <a:lnTo>
                  <a:pt x="592172" y="20557"/>
                </a:lnTo>
                <a:lnTo>
                  <a:pt x="634109" y="35933"/>
                </a:lnTo>
                <a:lnTo>
                  <a:pt x="674008" y="55187"/>
                </a:lnTo>
                <a:lnTo>
                  <a:pt x="711641" y="78090"/>
                </a:lnTo>
                <a:lnTo>
                  <a:pt x="746779" y="104411"/>
                </a:lnTo>
                <a:lnTo>
                  <a:pt x="779192" y="133921"/>
                </a:lnTo>
                <a:lnTo>
                  <a:pt x="808651" y="166390"/>
                </a:lnTo>
                <a:lnTo>
                  <a:pt x="834926" y="201587"/>
                </a:lnTo>
                <a:lnTo>
                  <a:pt x="857788" y="239283"/>
                </a:lnTo>
                <a:lnTo>
                  <a:pt x="877008" y="279249"/>
                </a:lnTo>
                <a:lnTo>
                  <a:pt x="892356" y="321253"/>
                </a:lnTo>
                <a:lnTo>
                  <a:pt x="903603" y="365066"/>
                </a:lnTo>
                <a:lnTo>
                  <a:pt x="910519" y="410458"/>
                </a:lnTo>
                <a:lnTo>
                  <a:pt x="912876" y="457200"/>
                </a:lnTo>
                <a:lnTo>
                  <a:pt x="910519" y="503941"/>
                </a:lnTo>
                <a:lnTo>
                  <a:pt x="903603" y="549333"/>
                </a:lnTo>
                <a:lnTo>
                  <a:pt x="892356" y="593146"/>
                </a:lnTo>
                <a:lnTo>
                  <a:pt x="877008" y="635150"/>
                </a:lnTo>
                <a:lnTo>
                  <a:pt x="857788" y="675116"/>
                </a:lnTo>
                <a:lnTo>
                  <a:pt x="834926" y="712812"/>
                </a:lnTo>
                <a:lnTo>
                  <a:pt x="808651" y="748009"/>
                </a:lnTo>
                <a:lnTo>
                  <a:pt x="779192" y="780478"/>
                </a:lnTo>
                <a:lnTo>
                  <a:pt x="746779" y="809988"/>
                </a:lnTo>
                <a:lnTo>
                  <a:pt x="711641" y="836309"/>
                </a:lnTo>
                <a:lnTo>
                  <a:pt x="674008" y="859212"/>
                </a:lnTo>
                <a:lnTo>
                  <a:pt x="634109" y="878466"/>
                </a:lnTo>
                <a:lnTo>
                  <a:pt x="592172" y="893842"/>
                </a:lnTo>
                <a:lnTo>
                  <a:pt x="548429" y="905110"/>
                </a:lnTo>
                <a:lnTo>
                  <a:pt x="503107" y="912039"/>
                </a:lnTo>
                <a:lnTo>
                  <a:pt x="456437" y="914400"/>
                </a:lnTo>
                <a:lnTo>
                  <a:pt x="409768" y="912039"/>
                </a:lnTo>
                <a:lnTo>
                  <a:pt x="364446" y="905110"/>
                </a:lnTo>
                <a:lnTo>
                  <a:pt x="320703" y="893842"/>
                </a:lnTo>
                <a:lnTo>
                  <a:pt x="278766" y="878466"/>
                </a:lnTo>
                <a:lnTo>
                  <a:pt x="238867" y="859212"/>
                </a:lnTo>
                <a:lnTo>
                  <a:pt x="201234" y="836309"/>
                </a:lnTo>
                <a:lnTo>
                  <a:pt x="166096" y="809988"/>
                </a:lnTo>
                <a:lnTo>
                  <a:pt x="133683" y="780478"/>
                </a:lnTo>
                <a:lnTo>
                  <a:pt x="104224" y="748009"/>
                </a:lnTo>
                <a:lnTo>
                  <a:pt x="77949" y="712812"/>
                </a:lnTo>
                <a:lnTo>
                  <a:pt x="55087" y="675116"/>
                </a:lnTo>
                <a:lnTo>
                  <a:pt x="35867" y="635150"/>
                </a:lnTo>
                <a:lnTo>
                  <a:pt x="20519" y="593146"/>
                </a:lnTo>
                <a:lnTo>
                  <a:pt x="9272" y="549333"/>
                </a:lnTo>
                <a:lnTo>
                  <a:pt x="2356" y="503941"/>
                </a:lnTo>
                <a:lnTo>
                  <a:pt x="0" y="457200"/>
                </a:lnTo>
                <a:close/>
              </a:path>
            </a:pathLst>
          </a:custGeom>
          <a:ln w="38100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7070800" y="5400145"/>
            <a:ext cx="110489" cy="43815"/>
          </a:xfrm>
          <a:custGeom>
            <a:avLst/>
            <a:gdLst/>
            <a:ahLst/>
            <a:cxnLst/>
            <a:rect l="l" t="t" r="r" b="b"/>
            <a:pathLst>
              <a:path w="110490" h="43814">
                <a:moveTo>
                  <a:pt x="0" y="43588"/>
                </a:moveTo>
                <a:lnTo>
                  <a:pt x="19903" y="25199"/>
                </a:lnTo>
                <a:lnTo>
                  <a:pt x="43389" y="11502"/>
                </a:lnTo>
                <a:lnTo>
                  <a:pt x="69861" y="2951"/>
                </a:lnTo>
                <a:lnTo>
                  <a:pt x="98722" y="0"/>
                </a:lnTo>
                <a:lnTo>
                  <a:pt x="101900" y="0"/>
                </a:lnTo>
                <a:lnTo>
                  <a:pt x="105092" y="0"/>
                </a:lnTo>
                <a:lnTo>
                  <a:pt x="109867" y="0"/>
                </a:lnTo>
              </a:path>
            </a:pathLst>
          </a:custGeom>
          <a:ln w="19004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7035771" y="5472796"/>
            <a:ext cx="14604" cy="113030"/>
          </a:xfrm>
          <a:custGeom>
            <a:avLst/>
            <a:gdLst/>
            <a:ahLst/>
            <a:cxnLst/>
            <a:rect l="l" t="t" r="r" b="b"/>
            <a:pathLst>
              <a:path w="14604" h="113029">
                <a:moveTo>
                  <a:pt x="0" y="113016"/>
                </a:moveTo>
                <a:lnTo>
                  <a:pt x="0" y="61350"/>
                </a:lnTo>
                <a:lnTo>
                  <a:pt x="895" y="44951"/>
                </a:lnTo>
                <a:lnTo>
                  <a:pt x="3582" y="29461"/>
                </a:lnTo>
                <a:lnTo>
                  <a:pt x="8061" y="14577"/>
                </a:lnTo>
                <a:lnTo>
                  <a:pt x="14330" y="0"/>
                </a:lnTo>
              </a:path>
            </a:pathLst>
          </a:custGeom>
          <a:ln w="18781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7035771" y="5622941"/>
            <a:ext cx="55880" cy="145415"/>
          </a:xfrm>
          <a:custGeom>
            <a:avLst/>
            <a:gdLst/>
            <a:ahLst/>
            <a:cxnLst/>
            <a:rect l="l" t="t" r="r" b="b"/>
            <a:pathLst>
              <a:path w="55879" h="145414">
                <a:moveTo>
                  <a:pt x="55733" y="145316"/>
                </a:moveTo>
                <a:lnTo>
                  <a:pt x="32916" y="124300"/>
                </a:lnTo>
                <a:lnTo>
                  <a:pt x="15325" y="98289"/>
                </a:lnTo>
                <a:lnTo>
                  <a:pt x="4005" y="68344"/>
                </a:lnTo>
                <a:lnTo>
                  <a:pt x="0" y="35523"/>
                </a:lnTo>
                <a:lnTo>
                  <a:pt x="0" y="0"/>
                </a:lnTo>
              </a:path>
            </a:pathLst>
          </a:custGeom>
          <a:ln w="18810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7234799" y="5748878"/>
            <a:ext cx="32384" cy="26034"/>
          </a:xfrm>
          <a:custGeom>
            <a:avLst/>
            <a:gdLst/>
            <a:ahLst/>
            <a:cxnLst/>
            <a:rect l="l" t="t" r="r" b="b"/>
            <a:pathLst>
              <a:path w="32384" h="26035">
                <a:moveTo>
                  <a:pt x="31840" y="0"/>
                </a:moveTo>
                <a:lnTo>
                  <a:pt x="24628" y="7219"/>
                </a:lnTo>
                <a:lnTo>
                  <a:pt x="17117" y="14133"/>
                </a:lnTo>
                <a:lnTo>
                  <a:pt x="9007" y="20440"/>
                </a:lnTo>
                <a:lnTo>
                  <a:pt x="0" y="25840"/>
                </a:lnTo>
              </a:path>
            </a:pathLst>
          </a:custGeom>
          <a:ln w="18935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7287348" y="5600338"/>
            <a:ext cx="14604" cy="118110"/>
          </a:xfrm>
          <a:custGeom>
            <a:avLst/>
            <a:gdLst/>
            <a:ahLst/>
            <a:cxnLst/>
            <a:rect l="l" t="t" r="r" b="b"/>
            <a:pathLst>
              <a:path w="14604" h="118110">
                <a:moveTo>
                  <a:pt x="7162" y="-9390"/>
                </a:moveTo>
                <a:lnTo>
                  <a:pt x="7162" y="127262"/>
                </a:lnTo>
              </a:path>
            </a:pathLst>
          </a:custGeom>
          <a:ln w="33104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7293719" y="5485716"/>
            <a:ext cx="8255" cy="82550"/>
          </a:xfrm>
          <a:custGeom>
            <a:avLst/>
            <a:gdLst/>
            <a:ahLst/>
            <a:cxnLst/>
            <a:rect l="l" t="t" r="r" b="b"/>
            <a:pathLst>
              <a:path w="8254" h="82550">
                <a:moveTo>
                  <a:pt x="0" y="0"/>
                </a:moveTo>
                <a:lnTo>
                  <a:pt x="3257" y="11171"/>
                </a:lnTo>
                <a:lnTo>
                  <a:pt x="5767" y="22798"/>
                </a:lnTo>
                <a:lnTo>
                  <a:pt x="7382" y="34729"/>
                </a:lnTo>
                <a:lnTo>
                  <a:pt x="7953" y="46811"/>
                </a:lnTo>
                <a:lnTo>
                  <a:pt x="7953" y="82334"/>
                </a:lnTo>
              </a:path>
            </a:pathLst>
          </a:custGeom>
          <a:ln w="18779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7226846" y="5413051"/>
            <a:ext cx="54610" cy="48895"/>
          </a:xfrm>
          <a:custGeom>
            <a:avLst/>
            <a:gdLst/>
            <a:ahLst/>
            <a:cxnLst/>
            <a:rect l="l" t="t" r="r" b="b"/>
            <a:pathLst>
              <a:path w="54609" h="48895">
                <a:moveTo>
                  <a:pt x="0" y="0"/>
                </a:moveTo>
                <a:lnTo>
                  <a:pt x="15845" y="9384"/>
                </a:lnTo>
                <a:lnTo>
                  <a:pt x="30048" y="20585"/>
                </a:lnTo>
                <a:lnTo>
                  <a:pt x="42759" y="33604"/>
                </a:lnTo>
                <a:lnTo>
                  <a:pt x="54131" y="48443"/>
                </a:lnTo>
              </a:path>
            </a:pathLst>
          </a:custGeom>
          <a:ln w="18923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7207734" y="5438891"/>
            <a:ext cx="71755" cy="90805"/>
          </a:xfrm>
          <a:custGeom>
            <a:avLst/>
            <a:gdLst/>
            <a:ahLst/>
            <a:cxnLst/>
            <a:rect l="l" t="t" r="r" b="b"/>
            <a:pathLst>
              <a:path w="71754" h="90804">
                <a:moveTo>
                  <a:pt x="0" y="0"/>
                </a:moveTo>
                <a:lnTo>
                  <a:pt x="27316" y="13901"/>
                </a:lnTo>
                <a:lnTo>
                  <a:pt x="48960" y="34914"/>
                </a:lnTo>
                <a:lnTo>
                  <a:pt x="64035" y="61074"/>
                </a:lnTo>
                <a:lnTo>
                  <a:pt x="71647" y="90413"/>
                </a:lnTo>
              </a:path>
            </a:pathLst>
          </a:custGeom>
          <a:ln w="18878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7126523" y="5430813"/>
            <a:ext cx="49530" cy="8255"/>
          </a:xfrm>
          <a:custGeom>
            <a:avLst/>
            <a:gdLst/>
            <a:ahLst/>
            <a:cxnLst/>
            <a:rect l="l" t="t" r="r" b="b"/>
            <a:pathLst>
              <a:path w="49529" h="8254">
                <a:moveTo>
                  <a:pt x="0" y="8078"/>
                </a:moveTo>
                <a:lnTo>
                  <a:pt x="9830" y="4773"/>
                </a:lnTo>
                <a:lnTo>
                  <a:pt x="20108" y="2223"/>
                </a:lnTo>
                <a:lnTo>
                  <a:pt x="30682" y="581"/>
                </a:lnTo>
                <a:lnTo>
                  <a:pt x="41402" y="0"/>
                </a:lnTo>
                <a:lnTo>
                  <a:pt x="44581" y="0"/>
                </a:lnTo>
                <a:lnTo>
                  <a:pt x="46177" y="0"/>
                </a:lnTo>
                <a:lnTo>
                  <a:pt x="49369" y="0"/>
                </a:lnTo>
              </a:path>
            </a:pathLst>
          </a:custGeom>
          <a:ln w="19033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7056470" y="5451811"/>
            <a:ext cx="46355" cy="99060"/>
          </a:xfrm>
          <a:custGeom>
            <a:avLst/>
            <a:gdLst/>
            <a:ahLst/>
            <a:cxnLst/>
            <a:rect l="l" t="t" r="r" b="b"/>
            <a:pathLst>
              <a:path w="46354" h="99060">
                <a:moveTo>
                  <a:pt x="0" y="98478"/>
                </a:moveTo>
                <a:lnTo>
                  <a:pt x="0" y="92018"/>
                </a:lnTo>
                <a:lnTo>
                  <a:pt x="3184" y="64927"/>
                </a:lnTo>
                <a:lnTo>
                  <a:pt x="12340" y="39955"/>
                </a:lnTo>
                <a:lnTo>
                  <a:pt x="26871" y="18009"/>
                </a:lnTo>
                <a:lnTo>
                  <a:pt x="46180" y="0"/>
                </a:lnTo>
              </a:path>
            </a:pathLst>
          </a:custGeom>
          <a:ln w="18824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7056470" y="5577735"/>
            <a:ext cx="22860" cy="139065"/>
          </a:xfrm>
          <a:custGeom>
            <a:avLst/>
            <a:gdLst/>
            <a:ahLst/>
            <a:cxnLst/>
            <a:rect l="l" t="t" r="r" b="b"/>
            <a:pathLst>
              <a:path w="22859" h="139064">
                <a:moveTo>
                  <a:pt x="22292" y="138856"/>
                </a:moveTo>
                <a:lnTo>
                  <a:pt x="12763" y="123717"/>
                </a:lnTo>
                <a:lnTo>
                  <a:pt x="5772" y="107369"/>
                </a:lnTo>
                <a:lnTo>
                  <a:pt x="1467" y="89812"/>
                </a:lnTo>
                <a:lnTo>
                  <a:pt x="0" y="71046"/>
                </a:lnTo>
                <a:lnTo>
                  <a:pt x="0" y="0"/>
                </a:lnTo>
              </a:path>
            </a:pathLst>
          </a:custGeom>
          <a:ln w="18783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7093087" y="5734353"/>
            <a:ext cx="10160" cy="6985"/>
          </a:xfrm>
          <a:custGeom>
            <a:avLst/>
            <a:gdLst/>
            <a:ahLst/>
            <a:cxnLst/>
            <a:rect l="l" t="t" r="r" b="b"/>
            <a:pathLst>
              <a:path w="10159" h="6985">
                <a:moveTo>
                  <a:pt x="9562" y="6460"/>
                </a:moveTo>
                <a:lnTo>
                  <a:pt x="6370" y="3223"/>
                </a:lnTo>
                <a:lnTo>
                  <a:pt x="4774" y="3223"/>
                </a:lnTo>
                <a:lnTo>
                  <a:pt x="0" y="0"/>
                </a:lnTo>
              </a:path>
            </a:pathLst>
          </a:custGeom>
          <a:ln w="18957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7234799" y="5673003"/>
            <a:ext cx="43180" cy="67945"/>
          </a:xfrm>
          <a:custGeom>
            <a:avLst/>
            <a:gdLst/>
            <a:ahLst/>
            <a:cxnLst/>
            <a:rect l="l" t="t" r="r" b="b"/>
            <a:pathLst>
              <a:path w="43179" h="67945">
                <a:moveTo>
                  <a:pt x="42985" y="0"/>
                </a:moveTo>
                <a:lnTo>
                  <a:pt x="36497" y="19903"/>
                </a:lnTo>
                <a:lnTo>
                  <a:pt x="26869" y="38143"/>
                </a:lnTo>
                <a:lnTo>
                  <a:pt x="14553" y="54263"/>
                </a:lnTo>
                <a:lnTo>
                  <a:pt x="0" y="67810"/>
                </a:lnTo>
              </a:path>
            </a:pathLst>
          </a:custGeom>
          <a:ln w="18852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7280977" y="5556749"/>
            <a:ext cx="0" cy="93980"/>
          </a:xfrm>
          <a:custGeom>
            <a:avLst/>
            <a:gdLst/>
            <a:ahLst/>
            <a:cxnLst/>
            <a:rect l="l" t="t" r="r" b="b"/>
            <a:pathLst>
              <a:path h="93979">
                <a:moveTo>
                  <a:pt x="0" y="0"/>
                </a:moveTo>
                <a:lnTo>
                  <a:pt x="0" y="92031"/>
                </a:lnTo>
                <a:lnTo>
                  <a:pt x="0" y="93650"/>
                </a:lnTo>
              </a:path>
            </a:pathLst>
          </a:custGeom>
          <a:ln w="18776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7077169" y="5503464"/>
            <a:ext cx="13335" cy="97155"/>
          </a:xfrm>
          <a:custGeom>
            <a:avLst/>
            <a:gdLst/>
            <a:ahLst/>
            <a:cxnLst/>
            <a:rect l="l" t="t" r="r" b="b"/>
            <a:pathLst>
              <a:path w="13334" h="97154">
                <a:moveTo>
                  <a:pt x="0" y="96873"/>
                </a:moveTo>
                <a:lnTo>
                  <a:pt x="0" y="48443"/>
                </a:lnTo>
                <a:lnTo>
                  <a:pt x="870" y="35425"/>
                </a:lnTo>
                <a:lnTo>
                  <a:pt x="3384" y="23013"/>
                </a:lnTo>
                <a:lnTo>
                  <a:pt x="7390" y="11204"/>
                </a:lnTo>
                <a:lnTo>
                  <a:pt x="12740" y="0"/>
                </a:lnTo>
              </a:path>
            </a:pathLst>
          </a:custGeom>
          <a:ln w="18781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7077169" y="5624560"/>
            <a:ext cx="13335" cy="63500"/>
          </a:xfrm>
          <a:custGeom>
            <a:avLst/>
            <a:gdLst/>
            <a:ahLst/>
            <a:cxnLst/>
            <a:rect l="l" t="t" r="r" b="b"/>
            <a:pathLst>
              <a:path w="13334" h="63500">
                <a:moveTo>
                  <a:pt x="12740" y="62968"/>
                </a:moveTo>
                <a:lnTo>
                  <a:pt x="7390" y="51771"/>
                </a:lnTo>
                <a:lnTo>
                  <a:pt x="3384" y="39967"/>
                </a:lnTo>
                <a:lnTo>
                  <a:pt x="870" y="27556"/>
                </a:lnTo>
                <a:lnTo>
                  <a:pt x="0" y="14538"/>
                </a:lnTo>
                <a:lnTo>
                  <a:pt x="0" y="0"/>
                </a:lnTo>
              </a:path>
            </a:pathLst>
          </a:custGeom>
          <a:ln w="18787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7234799" y="5631020"/>
            <a:ext cx="27305" cy="74295"/>
          </a:xfrm>
          <a:custGeom>
            <a:avLst/>
            <a:gdLst/>
            <a:ahLst/>
            <a:cxnLst/>
            <a:rect l="l" t="t" r="r" b="b"/>
            <a:pathLst>
              <a:path w="27304" h="74295">
                <a:moveTo>
                  <a:pt x="27065" y="0"/>
                </a:moveTo>
                <a:lnTo>
                  <a:pt x="27065" y="8078"/>
                </a:lnTo>
                <a:lnTo>
                  <a:pt x="25299" y="26818"/>
                </a:lnTo>
                <a:lnTo>
                  <a:pt x="20101" y="44198"/>
                </a:lnTo>
                <a:lnTo>
                  <a:pt x="11618" y="60066"/>
                </a:lnTo>
                <a:lnTo>
                  <a:pt x="0" y="74270"/>
                </a:lnTo>
              </a:path>
            </a:pathLst>
          </a:custGeom>
          <a:ln w="18807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7245945" y="5501860"/>
            <a:ext cx="16510" cy="108585"/>
          </a:xfrm>
          <a:custGeom>
            <a:avLst/>
            <a:gdLst/>
            <a:ahLst/>
            <a:cxnLst/>
            <a:rect l="l" t="t" r="r" b="b"/>
            <a:pathLst>
              <a:path w="16509" h="108585">
                <a:moveTo>
                  <a:pt x="0" y="0"/>
                </a:moveTo>
                <a:lnTo>
                  <a:pt x="6516" y="11475"/>
                </a:lnTo>
                <a:lnTo>
                  <a:pt x="11541" y="24012"/>
                </a:lnTo>
                <a:lnTo>
                  <a:pt x="14775" y="37460"/>
                </a:lnTo>
                <a:lnTo>
                  <a:pt x="15920" y="51666"/>
                </a:lnTo>
                <a:lnTo>
                  <a:pt x="15920" y="108175"/>
                </a:lnTo>
              </a:path>
            </a:pathLst>
          </a:custGeom>
          <a:ln w="18782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7185443" y="5459876"/>
            <a:ext cx="46355" cy="22860"/>
          </a:xfrm>
          <a:custGeom>
            <a:avLst/>
            <a:gdLst/>
            <a:ahLst/>
            <a:cxnLst/>
            <a:rect l="l" t="t" r="r" b="b"/>
            <a:pathLst>
              <a:path w="46354" h="22860">
                <a:moveTo>
                  <a:pt x="0" y="0"/>
                </a:moveTo>
                <a:lnTo>
                  <a:pt x="12813" y="3308"/>
                </a:lnTo>
                <a:lnTo>
                  <a:pt x="24879" y="8277"/>
                </a:lnTo>
                <a:lnTo>
                  <a:pt x="36050" y="14758"/>
                </a:lnTo>
                <a:lnTo>
                  <a:pt x="46177" y="22603"/>
                </a:lnTo>
              </a:path>
            </a:pathLst>
          </a:custGeom>
          <a:ln w="18989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7105829" y="5458258"/>
            <a:ext cx="57785" cy="26034"/>
          </a:xfrm>
          <a:custGeom>
            <a:avLst/>
            <a:gdLst/>
            <a:ahLst/>
            <a:cxnLst/>
            <a:rect l="l" t="t" r="r" b="b"/>
            <a:pathLst>
              <a:path w="57784" h="26035">
                <a:moveTo>
                  <a:pt x="0" y="25840"/>
                </a:moveTo>
                <a:lnTo>
                  <a:pt x="12538" y="15896"/>
                </a:lnTo>
                <a:lnTo>
                  <a:pt x="26272" y="8075"/>
                </a:lnTo>
                <a:lnTo>
                  <a:pt x="41201" y="2675"/>
                </a:lnTo>
                <a:lnTo>
                  <a:pt x="57323" y="0"/>
                </a:lnTo>
              </a:path>
            </a:pathLst>
          </a:custGeom>
          <a:ln w="18995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7097862" y="5498623"/>
            <a:ext cx="35560" cy="66675"/>
          </a:xfrm>
          <a:custGeom>
            <a:avLst/>
            <a:gdLst/>
            <a:ahLst/>
            <a:cxnLst/>
            <a:rect l="l" t="t" r="r" b="b"/>
            <a:pathLst>
              <a:path w="35559" h="66675">
                <a:moveTo>
                  <a:pt x="0" y="66205"/>
                </a:moveTo>
                <a:lnTo>
                  <a:pt x="0" y="61363"/>
                </a:lnTo>
                <a:lnTo>
                  <a:pt x="1667" y="45416"/>
                </a:lnTo>
                <a:lnTo>
                  <a:pt x="7366" y="28259"/>
                </a:lnTo>
                <a:lnTo>
                  <a:pt x="18140" y="12313"/>
                </a:lnTo>
                <a:lnTo>
                  <a:pt x="35032" y="0"/>
                </a:lnTo>
              </a:path>
            </a:pathLst>
          </a:custGeom>
          <a:ln w="18834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7097862" y="5589036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-9388" y="17761"/>
                </a:moveTo>
                <a:lnTo>
                  <a:pt x="9388" y="17761"/>
                </a:lnTo>
              </a:path>
            </a:pathLst>
          </a:custGeom>
          <a:ln w="35523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7233203" y="5580971"/>
            <a:ext cx="6985" cy="78105"/>
          </a:xfrm>
          <a:custGeom>
            <a:avLst/>
            <a:gdLst/>
            <a:ahLst/>
            <a:cxnLst/>
            <a:rect l="l" t="t" r="r" b="b"/>
            <a:pathLst>
              <a:path w="6984" h="78104">
                <a:moveTo>
                  <a:pt x="3185" y="-9389"/>
                </a:moveTo>
                <a:lnTo>
                  <a:pt x="3185" y="86882"/>
                </a:lnTo>
              </a:path>
            </a:pathLst>
          </a:custGeom>
          <a:ln w="25149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7156781" y="5488940"/>
            <a:ext cx="81280" cy="52069"/>
          </a:xfrm>
          <a:custGeom>
            <a:avLst/>
            <a:gdLst/>
            <a:ahLst/>
            <a:cxnLst/>
            <a:rect l="l" t="t" r="r" b="b"/>
            <a:pathLst>
              <a:path w="81279" h="52070">
                <a:moveTo>
                  <a:pt x="0" y="1618"/>
                </a:moveTo>
                <a:lnTo>
                  <a:pt x="4774" y="1618"/>
                </a:lnTo>
                <a:lnTo>
                  <a:pt x="7966" y="0"/>
                </a:lnTo>
                <a:lnTo>
                  <a:pt x="12741" y="0"/>
                </a:lnTo>
                <a:lnTo>
                  <a:pt x="35527" y="3758"/>
                </a:lnTo>
                <a:lnTo>
                  <a:pt x="55329" y="14327"/>
                </a:lnTo>
                <a:lnTo>
                  <a:pt x="70954" y="30649"/>
                </a:lnTo>
                <a:lnTo>
                  <a:pt x="81209" y="51666"/>
                </a:lnTo>
              </a:path>
            </a:pathLst>
          </a:custGeom>
          <a:ln w="18964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7201363" y="5532528"/>
            <a:ext cx="17780" cy="64769"/>
          </a:xfrm>
          <a:custGeom>
            <a:avLst/>
            <a:gdLst/>
            <a:ahLst/>
            <a:cxnLst/>
            <a:rect l="l" t="t" r="r" b="b"/>
            <a:pathLst>
              <a:path w="17779" h="64770">
                <a:moveTo>
                  <a:pt x="0" y="0"/>
                </a:moveTo>
                <a:lnTo>
                  <a:pt x="7438" y="7875"/>
                </a:lnTo>
                <a:lnTo>
                  <a:pt x="12937" y="16957"/>
                </a:lnTo>
                <a:lnTo>
                  <a:pt x="16346" y="27251"/>
                </a:lnTo>
                <a:lnTo>
                  <a:pt x="17516" y="38760"/>
                </a:lnTo>
                <a:lnTo>
                  <a:pt x="17516" y="64586"/>
                </a:lnTo>
              </a:path>
            </a:pathLst>
          </a:custGeom>
          <a:ln w="18794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7139265" y="5521226"/>
            <a:ext cx="40005" cy="10160"/>
          </a:xfrm>
          <a:custGeom>
            <a:avLst/>
            <a:gdLst/>
            <a:ahLst/>
            <a:cxnLst/>
            <a:rect l="l" t="t" r="r" b="b"/>
            <a:pathLst>
              <a:path w="40004" h="10160">
                <a:moveTo>
                  <a:pt x="0" y="9696"/>
                </a:moveTo>
                <a:lnTo>
                  <a:pt x="6521" y="5456"/>
                </a:lnTo>
                <a:lnTo>
                  <a:pt x="13936" y="2425"/>
                </a:lnTo>
                <a:lnTo>
                  <a:pt x="21948" y="606"/>
                </a:lnTo>
                <a:lnTo>
                  <a:pt x="30257" y="0"/>
                </a:lnTo>
                <a:lnTo>
                  <a:pt x="33436" y="0"/>
                </a:lnTo>
                <a:lnTo>
                  <a:pt x="36628" y="0"/>
                </a:lnTo>
                <a:lnTo>
                  <a:pt x="39806" y="1618"/>
                </a:lnTo>
              </a:path>
            </a:pathLst>
          </a:custGeom>
          <a:ln w="19025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7118570" y="5547066"/>
            <a:ext cx="6985" cy="50165"/>
          </a:xfrm>
          <a:custGeom>
            <a:avLst/>
            <a:gdLst/>
            <a:ahLst/>
            <a:cxnLst/>
            <a:rect l="l" t="t" r="r" b="b"/>
            <a:pathLst>
              <a:path w="6984" h="50164">
                <a:moveTo>
                  <a:pt x="3185" y="-9390"/>
                </a:moveTo>
                <a:lnTo>
                  <a:pt x="3185" y="59438"/>
                </a:lnTo>
              </a:path>
            </a:pathLst>
          </a:custGeom>
          <a:ln w="25151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7140861" y="5572893"/>
            <a:ext cx="1905" cy="13335"/>
          </a:xfrm>
          <a:custGeom>
            <a:avLst/>
            <a:gdLst/>
            <a:ahLst/>
            <a:cxnLst/>
            <a:rect l="l" t="t" r="r" b="b"/>
            <a:pathLst>
              <a:path w="1904" h="13335">
                <a:moveTo>
                  <a:pt x="-9390" y="6460"/>
                </a:moveTo>
                <a:lnTo>
                  <a:pt x="10986" y="6460"/>
                </a:lnTo>
              </a:path>
            </a:pathLst>
          </a:custGeom>
          <a:ln w="31701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7187039" y="5556749"/>
            <a:ext cx="11430" cy="29209"/>
          </a:xfrm>
          <a:custGeom>
            <a:avLst/>
            <a:gdLst/>
            <a:ahLst/>
            <a:cxnLst/>
            <a:rect l="l" t="t" r="r" b="b"/>
            <a:pathLst>
              <a:path w="11429" h="29210">
                <a:moveTo>
                  <a:pt x="0" y="0"/>
                </a:moveTo>
                <a:lnTo>
                  <a:pt x="4423" y="5148"/>
                </a:lnTo>
                <a:lnTo>
                  <a:pt x="7956" y="10902"/>
                </a:lnTo>
                <a:lnTo>
                  <a:pt x="10297" y="17260"/>
                </a:lnTo>
                <a:lnTo>
                  <a:pt x="11145" y="24221"/>
                </a:lnTo>
                <a:lnTo>
                  <a:pt x="11145" y="29063"/>
                </a:lnTo>
              </a:path>
            </a:pathLst>
          </a:custGeom>
          <a:ln w="18810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7167927" y="5545448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-9388" y="17761"/>
                </a:moveTo>
                <a:lnTo>
                  <a:pt x="9388" y="17761"/>
                </a:lnTo>
              </a:path>
            </a:pathLst>
          </a:custGeom>
          <a:ln w="35523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7209330" y="5803782"/>
            <a:ext cx="199390" cy="187325"/>
          </a:xfrm>
          <a:custGeom>
            <a:avLst/>
            <a:gdLst/>
            <a:ahLst/>
            <a:cxnLst/>
            <a:rect l="l" t="t" r="r" b="b"/>
            <a:pathLst>
              <a:path w="199390" h="187325">
                <a:moveTo>
                  <a:pt x="0" y="35509"/>
                </a:moveTo>
                <a:lnTo>
                  <a:pt x="2785" y="21791"/>
                </a:lnTo>
                <a:lnTo>
                  <a:pt x="10347" y="10492"/>
                </a:lnTo>
                <a:lnTo>
                  <a:pt x="21489" y="2824"/>
                </a:lnTo>
                <a:lnTo>
                  <a:pt x="35018" y="0"/>
                </a:lnTo>
                <a:lnTo>
                  <a:pt x="46046" y="3002"/>
                </a:lnTo>
                <a:lnTo>
                  <a:pt x="55130" y="10696"/>
                </a:lnTo>
                <a:lnTo>
                  <a:pt x="62121" y="21114"/>
                </a:lnTo>
                <a:lnTo>
                  <a:pt x="66872" y="32286"/>
                </a:lnTo>
                <a:lnTo>
                  <a:pt x="72094" y="21114"/>
                </a:lnTo>
                <a:lnTo>
                  <a:pt x="80004" y="10696"/>
                </a:lnTo>
                <a:lnTo>
                  <a:pt x="89707" y="3002"/>
                </a:lnTo>
                <a:lnTo>
                  <a:pt x="100308" y="0"/>
                </a:lnTo>
                <a:lnTo>
                  <a:pt x="111577" y="3002"/>
                </a:lnTo>
                <a:lnTo>
                  <a:pt x="121206" y="10696"/>
                </a:lnTo>
                <a:lnTo>
                  <a:pt x="128744" y="21114"/>
                </a:lnTo>
                <a:lnTo>
                  <a:pt x="133744" y="32286"/>
                </a:lnTo>
                <a:lnTo>
                  <a:pt x="139368" y="25679"/>
                </a:lnTo>
                <a:lnTo>
                  <a:pt x="146483" y="20583"/>
                </a:lnTo>
                <a:lnTo>
                  <a:pt x="154789" y="17303"/>
                </a:lnTo>
                <a:lnTo>
                  <a:pt x="163989" y="16143"/>
                </a:lnTo>
                <a:lnTo>
                  <a:pt x="177525" y="18968"/>
                </a:lnTo>
                <a:lnTo>
                  <a:pt x="188672" y="26637"/>
                </a:lnTo>
                <a:lnTo>
                  <a:pt x="196235" y="37940"/>
                </a:lnTo>
                <a:lnTo>
                  <a:pt x="199021" y="51666"/>
                </a:lnTo>
                <a:lnTo>
                  <a:pt x="199021" y="186783"/>
                </a:lnTo>
              </a:path>
            </a:pathLst>
          </a:custGeom>
          <a:ln w="18916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7007723" y="5605193"/>
            <a:ext cx="201930" cy="385445"/>
          </a:xfrm>
          <a:custGeom>
            <a:avLst/>
            <a:gdLst/>
            <a:ahLst/>
            <a:cxnLst/>
            <a:rect l="l" t="t" r="r" b="b"/>
            <a:pathLst>
              <a:path w="201929" h="385445">
                <a:moveTo>
                  <a:pt x="63244" y="385372"/>
                </a:moveTo>
                <a:lnTo>
                  <a:pt x="56808" y="344877"/>
                </a:lnTo>
                <a:lnTo>
                  <a:pt x="41582" y="298484"/>
                </a:lnTo>
                <a:lnTo>
                  <a:pt x="22774" y="250577"/>
                </a:lnTo>
                <a:lnTo>
                  <a:pt x="5757" y="217955"/>
                </a:lnTo>
                <a:lnTo>
                  <a:pt x="0" y="200292"/>
                </a:lnTo>
                <a:lnTo>
                  <a:pt x="7998" y="185904"/>
                </a:lnTo>
                <a:lnTo>
                  <a:pt x="27053" y="181831"/>
                </a:lnTo>
                <a:lnTo>
                  <a:pt x="54469" y="195115"/>
                </a:lnTo>
                <a:lnTo>
                  <a:pt x="87546" y="232798"/>
                </a:lnTo>
                <a:lnTo>
                  <a:pt x="123588" y="301921"/>
                </a:lnTo>
                <a:lnTo>
                  <a:pt x="120396" y="285765"/>
                </a:lnTo>
                <a:lnTo>
                  <a:pt x="120396" y="40351"/>
                </a:lnTo>
                <a:lnTo>
                  <a:pt x="123481" y="24510"/>
                </a:lnTo>
                <a:lnTo>
                  <a:pt x="131941" y="11699"/>
                </a:lnTo>
                <a:lnTo>
                  <a:pt x="144579" y="3126"/>
                </a:lnTo>
                <a:lnTo>
                  <a:pt x="160203" y="0"/>
                </a:lnTo>
                <a:lnTo>
                  <a:pt x="175827" y="3126"/>
                </a:lnTo>
                <a:lnTo>
                  <a:pt x="188466" y="11699"/>
                </a:lnTo>
                <a:lnTo>
                  <a:pt x="196925" y="24510"/>
                </a:lnTo>
                <a:lnTo>
                  <a:pt x="200010" y="40351"/>
                </a:lnTo>
                <a:lnTo>
                  <a:pt x="201606" y="234098"/>
                </a:lnTo>
              </a:path>
            </a:pathLst>
          </a:custGeom>
          <a:ln w="18833">
            <a:solidFill>
              <a:srgbClr val="334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7748651" y="5843016"/>
            <a:ext cx="694944" cy="140208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7879715" y="6071616"/>
            <a:ext cx="85344" cy="140208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7922386" y="6071616"/>
            <a:ext cx="347472" cy="140208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8154034" y="6071616"/>
            <a:ext cx="85344" cy="140208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7639050" y="5673090"/>
            <a:ext cx="1346200" cy="76200"/>
          </a:xfrm>
          <a:custGeom>
            <a:avLst/>
            <a:gdLst/>
            <a:ahLst/>
            <a:cxnLst/>
            <a:rect l="l" t="t" r="r" b="b"/>
            <a:pathLst>
              <a:path w="1346200" h="76200">
                <a:moveTo>
                  <a:pt x="1269746" y="0"/>
                </a:moveTo>
                <a:lnTo>
                  <a:pt x="1269746" y="76200"/>
                </a:lnTo>
                <a:lnTo>
                  <a:pt x="1326896" y="47625"/>
                </a:lnTo>
                <a:lnTo>
                  <a:pt x="1282446" y="47625"/>
                </a:lnTo>
                <a:lnTo>
                  <a:pt x="1282446" y="28575"/>
                </a:lnTo>
                <a:lnTo>
                  <a:pt x="1326896" y="28575"/>
                </a:lnTo>
                <a:lnTo>
                  <a:pt x="1269746" y="0"/>
                </a:lnTo>
                <a:close/>
              </a:path>
              <a:path w="1346200" h="76200">
                <a:moveTo>
                  <a:pt x="1269746" y="28575"/>
                </a:moveTo>
                <a:lnTo>
                  <a:pt x="0" y="28575"/>
                </a:lnTo>
                <a:lnTo>
                  <a:pt x="0" y="47625"/>
                </a:lnTo>
                <a:lnTo>
                  <a:pt x="1269746" y="47625"/>
                </a:lnTo>
                <a:lnTo>
                  <a:pt x="1269746" y="28575"/>
                </a:lnTo>
                <a:close/>
              </a:path>
              <a:path w="1346200" h="76200">
                <a:moveTo>
                  <a:pt x="1326896" y="28575"/>
                </a:moveTo>
                <a:lnTo>
                  <a:pt x="1282446" y="28575"/>
                </a:lnTo>
                <a:lnTo>
                  <a:pt x="1282446" y="47625"/>
                </a:lnTo>
                <a:lnTo>
                  <a:pt x="1326896" y="47625"/>
                </a:lnTo>
                <a:lnTo>
                  <a:pt x="1345946" y="38100"/>
                </a:lnTo>
                <a:lnTo>
                  <a:pt x="1326896" y="2857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5111140" y="5673852"/>
            <a:ext cx="1614144" cy="76200"/>
          </a:xfrm>
          <a:custGeom>
            <a:avLst/>
            <a:gdLst/>
            <a:ahLst/>
            <a:cxnLst/>
            <a:rect l="l" t="t" r="r" b="b"/>
            <a:pathLst>
              <a:path w="1390650" h="76200">
                <a:moveTo>
                  <a:pt x="1372162" y="28448"/>
                </a:moveTo>
                <a:lnTo>
                  <a:pt x="1326768" y="28448"/>
                </a:lnTo>
                <a:lnTo>
                  <a:pt x="1327022" y="47498"/>
                </a:lnTo>
                <a:lnTo>
                  <a:pt x="1314291" y="47633"/>
                </a:lnTo>
                <a:lnTo>
                  <a:pt x="1314576" y="76200"/>
                </a:lnTo>
                <a:lnTo>
                  <a:pt x="1390395" y="37337"/>
                </a:lnTo>
                <a:lnTo>
                  <a:pt x="1372162" y="28448"/>
                </a:lnTo>
                <a:close/>
              </a:path>
              <a:path w="1390650" h="76200">
                <a:moveTo>
                  <a:pt x="1314100" y="28582"/>
                </a:moveTo>
                <a:lnTo>
                  <a:pt x="0" y="42544"/>
                </a:lnTo>
                <a:lnTo>
                  <a:pt x="253" y="61594"/>
                </a:lnTo>
                <a:lnTo>
                  <a:pt x="1314291" y="47633"/>
                </a:lnTo>
                <a:lnTo>
                  <a:pt x="1314100" y="28582"/>
                </a:lnTo>
                <a:close/>
              </a:path>
              <a:path w="1390650" h="76200">
                <a:moveTo>
                  <a:pt x="1326768" y="28448"/>
                </a:moveTo>
                <a:lnTo>
                  <a:pt x="1314100" y="28582"/>
                </a:lnTo>
                <a:lnTo>
                  <a:pt x="1314291" y="47633"/>
                </a:lnTo>
                <a:lnTo>
                  <a:pt x="1327022" y="47498"/>
                </a:lnTo>
                <a:lnTo>
                  <a:pt x="1326768" y="28448"/>
                </a:lnTo>
                <a:close/>
              </a:path>
              <a:path w="1390650" h="76200">
                <a:moveTo>
                  <a:pt x="1313814" y="0"/>
                </a:moveTo>
                <a:lnTo>
                  <a:pt x="1314100" y="28582"/>
                </a:lnTo>
                <a:lnTo>
                  <a:pt x="1326768" y="28448"/>
                </a:lnTo>
                <a:lnTo>
                  <a:pt x="1372162" y="28448"/>
                </a:lnTo>
                <a:lnTo>
                  <a:pt x="1313814" y="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직사각형 149">
            <a:extLst>
              <a:ext uri="{FF2B5EF4-FFF2-40B4-BE49-F238E27FC236}">
                <a16:creationId xmlns:a16="http://schemas.microsoft.com/office/drawing/2014/main" id="{262BD13E-D1A8-402A-B019-EDEF54810E73}"/>
              </a:ext>
            </a:extLst>
          </p:cNvPr>
          <p:cNvSpPr/>
          <p:nvPr/>
        </p:nvSpPr>
        <p:spPr>
          <a:xfrm>
            <a:off x="9253728" y="266191"/>
            <a:ext cx="1344295" cy="2678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52" name="그림 151">
            <a:extLst>
              <a:ext uri="{FF2B5EF4-FFF2-40B4-BE49-F238E27FC236}">
                <a16:creationId xmlns:a16="http://schemas.microsoft.com/office/drawing/2014/main" id="{B2337FC0-308E-5813-AD9A-E26A9FE8BA1B}"/>
              </a:ext>
            </a:extLst>
          </p:cNvPr>
          <p:cNvPicPr>
            <a:picLocks noChangeAspect="1"/>
          </p:cNvPicPr>
          <p:nvPr/>
        </p:nvPicPr>
        <p:blipFill>
          <a:blip r:embed="rId6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025" y="5110797"/>
            <a:ext cx="394463" cy="1228215"/>
          </a:xfrm>
          <a:prstGeom prst="rect">
            <a:avLst/>
          </a:prstGeom>
        </p:spPr>
      </p:pic>
      <p:pic>
        <p:nvPicPr>
          <p:cNvPr id="154" name="그림 153">
            <a:extLst>
              <a:ext uri="{FF2B5EF4-FFF2-40B4-BE49-F238E27FC236}">
                <a16:creationId xmlns:a16="http://schemas.microsoft.com/office/drawing/2014/main" id="{9F73422C-576D-34F9-82E5-075D2609A580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6587" y="5124953"/>
            <a:ext cx="362859" cy="1212480"/>
          </a:xfrm>
          <a:prstGeom prst="rect">
            <a:avLst/>
          </a:prstGeom>
        </p:spPr>
      </p:pic>
      <p:sp>
        <p:nvSpPr>
          <p:cNvPr id="155" name="TextBox 154">
            <a:extLst>
              <a:ext uri="{FF2B5EF4-FFF2-40B4-BE49-F238E27FC236}">
                <a16:creationId xmlns:a16="http://schemas.microsoft.com/office/drawing/2014/main" id="{EA3D2931-4724-878F-0965-CD413AEF74C1}"/>
              </a:ext>
            </a:extLst>
          </p:cNvPr>
          <p:cNvSpPr txBox="1"/>
          <p:nvPr/>
        </p:nvSpPr>
        <p:spPr>
          <a:xfrm>
            <a:off x="3489898" y="6407236"/>
            <a:ext cx="21561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b="1" dirty="0" err="1">
                <a:solidFill>
                  <a:srgbClr val="404040"/>
                </a:solidFill>
                <a:latin typeface="+mn-ea"/>
              </a:rPr>
              <a:t>입실기</a:t>
            </a:r>
            <a:endParaRPr lang="ko-KR" altLang="en-US" sz="1000" b="1" dirty="0">
              <a:solidFill>
                <a:srgbClr val="404040"/>
              </a:solidFill>
              <a:latin typeface="+mn-ea"/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AB29FA1C-8947-86DB-1CAE-1D90D7422C97}"/>
              </a:ext>
            </a:extLst>
          </p:cNvPr>
          <p:cNvSpPr txBox="1"/>
          <p:nvPr/>
        </p:nvSpPr>
        <p:spPr>
          <a:xfrm>
            <a:off x="8570412" y="6645607"/>
            <a:ext cx="21561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solidFill>
                  <a:srgbClr val="404040"/>
                </a:solidFill>
                <a:latin typeface="+mn-ea"/>
              </a:rPr>
              <a:t>(</a:t>
            </a:r>
            <a:r>
              <a:rPr lang="ko-KR" altLang="en-US" sz="1000" b="1" dirty="0">
                <a:solidFill>
                  <a:srgbClr val="404040"/>
                </a:solidFill>
                <a:latin typeface="+mn-ea"/>
              </a:rPr>
              <a:t>개발 중</a:t>
            </a:r>
            <a:r>
              <a:rPr lang="en-US" altLang="ko-KR" sz="1000" b="1" dirty="0">
                <a:solidFill>
                  <a:srgbClr val="404040"/>
                </a:solidFill>
                <a:latin typeface="+mn-ea"/>
              </a:rPr>
              <a:t>)</a:t>
            </a:r>
            <a:endParaRPr lang="ko-KR" altLang="en-US" sz="1000" b="1" dirty="0">
              <a:solidFill>
                <a:srgbClr val="404040"/>
              </a:solidFill>
              <a:latin typeface="+mn-ea"/>
            </a:endParaRPr>
          </a:p>
        </p:txBody>
      </p:sp>
      <p:pic>
        <p:nvPicPr>
          <p:cNvPr id="158" name="그림 157" descr="그래픽, 그래픽 디자인, 상징, 로고이(가) 표시된 사진&#10;&#10;자동 생성된 설명">
            <a:extLst>
              <a:ext uri="{FF2B5EF4-FFF2-40B4-BE49-F238E27FC236}">
                <a16:creationId xmlns:a16="http://schemas.microsoft.com/office/drawing/2014/main" id="{2CA46006-3944-1FB6-FF62-A7AE1A550D6B}"/>
              </a:ext>
            </a:extLst>
          </p:cNvPr>
          <p:cNvPicPr>
            <a:picLocks noChangeAspect="1"/>
          </p:cNvPicPr>
          <p:nvPr/>
        </p:nvPicPr>
        <p:blipFill>
          <a:blip r:embed="rId6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623" y="324000"/>
            <a:ext cx="1232305" cy="245061"/>
          </a:xfrm>
          <a:prstGeom prst="rect">
            <a:avLst/>
          </a:prstGeom>
        </p:spPr>
      </p:pic>
      <p:sp>
        <p:nvSpPr>
          <p:cNvPr id="161" name="TextBox 160">
            <a:extLst>
              <a:ext uri="{FF2B5EF4-FFF2-40B4-BE49-F238E27FC236}">
                <a16:creationId xmlns:a16="http://schemas.microsoft.com/office/drawing/2014/main" id="{85E96FE3-BAD9-8BA5-C1DE-C9DB347385B0}"/>
              </a:ext>
            </a:extLst>
          </p:cNvPr>
          <p:cNvSpPr txBox="1"/>
          <p:nvPr/>
        </p:nvSpPr>
        <p:spPr>
          <a:xfrm>
            <a:off x="1103221" y="3110147"/>
            <a:ext cx="6836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50" b="1" dirty="0">
                <a:solidFill>
                  <a:srgbClr val="404040"/>
                </a:solidFill>
                <a:latin typeface="+mn-ea"/>
              </a:rPr>
              <a:t>15</a:t>
            </a:r>
            <a:r>
              <a:rPr lang="ko-KR" altLang="en-US" sz="1150" b="1" dirty="0">
                <a:solidFill>
                  <a:srgbClr val="404040"/>
                </a:solidFill>
                <a:latin typeface="+mn-ea"/>
              </a:rPr>
              <a:t>채널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060284" y="4924869"/>
            <a:ext cx="4076700" cy="275590"/>
          </a:xfrm>
          <a:custGeom>
            <a:avLst/>
            <a:gdLst/>
            <a:ahLst/>
            <a:cxnLst/>
            <a:rect l="l" t="t" r="r" b="b"/>
            <a:pathLst>
              <a:path w="4076700" h="275589">
                <a:moveTo>
                  <a:pt x="4076446" y="0"/>
                </a:moveTo>
                <a:lnTo>
                  <a:pt x="0" y="0"/>
                </a:lnTo>
                <a:lnTo>
                  <a:pt x="0" y="275272"/>
                </a:lnTo>
                <a:lnTo>
                  <a:pt x="4076446" y="275272"/>
                </a:lnTo>
                <a:lnTo>
                  <a:pt x="4076446" y="0"/>
                </a:lnTo>
                <a:close/>
              </a:path>
            </a:pathLst>
          </a:custGeom>
          <a:solidFill>
            <a:srgbClr val="E3D5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083307" y="5195443"/>
            <a:ext cx="0" cy="1677670"/>
          </a:xfrm>
          <a:custGeom>
            <a:avLst/>
            <a:gdLst/>
            <a:ahLst/>
            <a:cxnLst/>
            <a:rect l="l" t="t" r="r" b="b"/>
            <a:pathLst>
              <a:path h="1677670">
                <a:moveTo>
                  <a:pt x="0" y="0"/>
                </a:moveTo>
                <a:lnTo>
                  <a:pt x="0" y="1677517"/>
                </a:lnTo>
              </a:path>
            </a:pathLst>
          </a:custGeom>
          <a:ln w="952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60284" y="5200142"/>
            <a:ext cx="4076700" cy="0"/>
          </a:xfrm>
          <a:custGeom>
            <a:avLst/>
            <a:gdLst/>
            <a:ahLst/>
            <a:cxnLst/>
            <a:rect l="l" t="t" r="r" b="b"/>
            <a:pathLst>
              <a:path w="4076700">
                <a:moveTo>
                  <a:pt x="0" y="0"/>
                </a:moveTo>
                <a:lnTo>
                  <a:pt x="4076484" y="0"/>
                </a:lnTo>
              </a:path>
            </a:pathLst>
          </a:custGeom>
          <a:ln w="952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60284" y="5487543"/>
            <a:ext cx="4076700" cy="0"/>
          </a:xfrm>
          <a:custGeom>
            <a:avLst/>
            <a:gdLst/>
            <a:ahLst/>
            <a:cxnLst/>
            <a:rect l="l" t="t" r="r" b="b"/>
            <a:pathLst>
              <a:path w="4076700">
                <a:moveTo>
                  <a:pt x="0" y="0"/>
                </a:moveTo>
                <a:lnTo>
                  <a:pt x="4076484" y="0"/>
                </a:lnTo>
              </a:path>
            </a:pathLst>
          </a:custGeom>
          <a:ln w="952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60284" y="5705475"/>
            <a:ext cx="4076700" cy="0"/>
          </a:xfrm>
          <a:custGeom>
            <a:avLst/>
            <a:gdLst/>
            <a:ahLst/>
            <a:cxnLst/>
            <a:rect l="l" t="t" r="r" b="b"/>
            <a:pathLst>
              <a:path w="4076700">
                <a:moveTo>
                  <a:pt x="0" y="0"/>
                </a:moveTo>
                <a:lnTo>
                  <a:pt x="4076484" y="0"/>
                </a:lnTo>
              </a:path>
            </a:pathLst>
          </a:custGeom>
          <a:ln w="952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60284" y="5923280"/>
            <a:ext cx="4076700" cy="0"/>
          </a:xfrm>
          <a:custGeom>
            <a:avLst/>
            <a:gdLst/>
            <a:ahLst/>
            <a:cxnLst/>
            <a:rect l="l" t="t" r="r" b="b"/>
            <a:pathLst>
              <a:path w="4076700">
                <a:moveTo>
                  <a:pt x="0" y="0"/>
                </a:moveTo>
                <a:lnTo>
                  <a:pt x="4076484" y="0"/>
                </a:lnTo>
              </a:path>
            </a:pathLst>
          </a:custGeom>
          <a:ln w="952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60284" y="6432410"/>
            <a:ext cx="4076700" cy="0"/>
          </a:xfrm>
          <a:custGeom>
            <a:avLst/>
            <a:gdLst/>
            <a:ahLst/>
            <a:cxnLst/>
            <a:rect l="l" t="t" r="r" b="b"/>
            <a:pathLst>
              <a:path w="4076700">
                <a:moveTo>
                  <a:pt x="0" y="0"/>
                </a:moveTo>
                <a:lnTo>
                  <a:pt x="4076484" y="0"/>
                </a:lnTo>
              </a:path>
            </a:pathLst>
          </a:custGeom>
          <a:ln w="952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60284" y="6650304"/>
            <a:ext cx="4076700" cy="0"/>
          </a:xfrm>
          <a:custGeom>
            <a:avLst/>
            <a:gdLst/>
            <a:ahLst/>
            <a:cxnLst/>
            <a:rect l="l" t="t" r="r" b="b"/>
            <a:pathLst>
              <a:path w="4076700">
                <a:moveTo>
                  <a:pt x="0" y="0"/>
                </a:moveTo>
                <a:lnTo>
                  <a:pt x="4076484" y="0"/>
                </a:lnTo>
              </a:path>
            </a:pathLst>
          </a:custGeom>
          <a:ln w="952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60284" y="4924933"/>
            <a:ext cx="4076700" cy="0"/>
          </a:xfrm>
          <a:custGeom>
            <a:avLst/>
            <a:gdLst/>
            <a:ahLst/>
            <a:cxnLst/>
            <a:rect l="l" t="t" r="r" b="b"/>
            <a:pathLst>
              <a:path w="4076700">
                <a:moveTo>
                  <a:pt x="0" y="0"/>
                </a:moveTo>
                <a:lnTo>
                  <a:pt x="4076484" y="0"/>
                </a:lnTo>
              </a:path>
            </a:pathLst>
          </a:custGeom>
          <a:ln w="952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60284" y="6868198"/>
            <a:ext cx="4076700" cy="0"/>
          </a:xfrm>
          <a:custGeom>
            <a:avLst/>
            <a:gdLst/>
            <a:ahLst/>
            <a:cxnLst/>
            <a:rect l="l" t="t" r="r" b="b"/>
            <a:pathLst>
              <a:path w="4076700">
                <a:moveTo>
                  <a:pt x="0" y="0"/>
                </a:moveTo>
                <a:lnTo>
                  <a:pt x="4076484" y="0"/>
                </a:lnTo>
              </a:path>
            </a:pathLst>
          </a:custGeom>
          <a:ln w="952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267053" y="5280405"/>
            <a:ext cx="729691" cy="1478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328038" y="5533009"/>
            <a:ext cx="609600" cy="1478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388999" y="5750941"/>
            <a:ext cx="487680" cy="14782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328038" y="6114542"/>
            <a:ext cx="609600" cy="14782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160142" y="6034405"/>
            <a:ext cx="730059" cy="14782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768473" y="6034405"/>
            <a:ext cx="790651" cy="1478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437509" y="6034405"/>
            <a:ext cx="792175" cy="1478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108069" y="6034405"/>
            <a:ext cx="790714" cy="1478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777485" y="6034405"/>
            <a:ext cx="67055" cy="1478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160142" y="6194450"/>
            <a:ext cx="365760" cy="14782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434717" y="6194450"/>
            <a:ext cx="487680" cy="1478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814702" y="6202152"/>
            <a:ext cx="67055" cy="1478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867622" y="6194450"/>
            <a:ext cx="727862" cy="14782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491103" y="6194450"/>
            <a:ext cx="308356" cy="14782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750172" y="6194450"/>
            <a:ext cx="243839" cy="14782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328038" y="6477914"/>
            <a:ext cx="609600" cy="14782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160142" y="6477914"/>
            <a:ext cx="970292" cy="14782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283842" y="6695846"/>
            <a:ext cx="365760" cy="147828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527683" y="6695846"/>
            <a:ext cx="91440" cy="147828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573402" y="6695846"/>
            <a:ext cx="363473" cy="14782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815719" y="6695846"/>
            <a:ext cx="88392" cy="147828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269747" y="856488"/>
            <a:ext cx="1757680" cy="180340"/>
          </a:xfrm>
          <a:custGeom>
            <a:avLst/>
            <a:gdLst/>
            <a:ahLst/>
            <a:cxnLst/>
            <a:rect l="l" t="t" r="r" b="b"/>
            <a:pathLst>
              <a:path w="1757680" h="180340">
                <a:moveTo>
                  <a:pt x="1757172" y="0"/>
                </a:moveTo>
                <a:lnTo>
                  <a:pt x="0" y="0"/>
                </a:lnTo>
                <a:lnTo>
                  <a:pt x="0" y="179831"/>
                </a:lnTo>
                <a:lnTo>
                  <a:pt x="1757172" y="179831"/>
                </a:lnTo>
                <a:lnTo>
                  <a:pt x="175717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 txBox="1">
            <a:spLocks noGrp="1"/>
          </p:cNvSpPr>
          <p:nvPr>
            <p:ph type="title"/>
          </p:nvPr>
        </p:nvSpPr>
        <p:spPr>
          <a:xfrm>
            <a:off x="410972" y="685291"/>
            <a:ext cx="152082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제 품 소</a:t>
            </a:r>
            <a:r>
              <a:rPr spc="575" dirty="0"/>
              <a:t> </a:t>
            </a:r>
            <a:r>
              <a:rPr spc="-5" dirty="0"/>
              <a:t>개</a:t>
            </a:r>
          </a:p>
        </p:txBody>
      </p:sp>
      <p:sp>
        <p:nvSpPr>
          <p:cNvPr id="96" name="object 96"/>
          <p:cNvSpPr txBox="1"/>
          <p:nvPr/>
        </p:nvSpPr>
        <p:spPr>
          <a:xfrm>
            <a:off x="410972" y="266191"/>
            <a:ext cx="42481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145" dirty="0">
                <a:latin typeface="맑은 고딕"/>
                <a:cs typeface="맑은 고딕"/>
              </a:rPr>
              <a:t>03</a:t>
            </a:r>
            <a:r>
              <a:rPr sz="2200" b="1" spc="-475" dirty="0">
                <a:latin typeface="맑은 고딕"/>
                <a:cs typeface="맑은 고딕"/>
              </a:rPr>
              <a:t> </a:t>
            </a:r>
            <a:endParaRPr sz="2200">
              <a:latin typeface="맑은 고딕"/>
              <a:cs typeface="맑은 고딕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348792" y="1274775"/>
            <a:ext cx="271190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ko-KR" altLang="en-US" sz="1800" b="1" dirty="0">
                <a:solidFill>
                  <a:srgbClr val="E8641A"/>
                </a:solidFill>
                <a:latin typeface="맑은 고딕"/>
                <a:cs typeface="맑은 고딕"/>
              </a:rPr>
              <a:t>키오스크 </a:t>
            </a:r>
            <a:r>
              <a:rPr sz="1800" b="1" dirty="0" err="1">
                <a:solidFill>
                  <a:srgbClr val="E8641A"/>
                </a:solidFill>
                <a:latin typeface="맑은 고딕"/>
                <a:cs typeface="맑은 고딕"/>
              </a:rPr>
              <a:t>상세스펙</a:t>
            </a:r>
            <a:endParaRPr sz="1800" dirty="0">
              <a:latin typeface="맑은 고딕"/>
              <a:cs typeface="맑은 고딕"/>
            </a:endParaRPr>
          </a:p>
        </p:txBody>
      </p:sp>
      <p:pic>
        <p:nvPicPr>
          <p:cNvPr id="101" name="그림 100" descr="전자 기기, 정보기기, 휴대 전화, 휴대용 통신 장치이(가) 표시된 사진&#10;&#10;자동 생성된 설명">
            <a:extLst>
              <a:ext uri="{FF2B5EF4-FFF2-40B4-BE49-F238E27FC236}">
                <a16:creationId xmlns:a16="http://schemas.microsoft.com/office/drawing/2014/main" id="{793D634B-7CE2-6174-460F-3796B41CA04F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171" y="1719547"/>
            <a:ext cx="1090890" cy="3106967"/>
          </a:xfrm>
          <a:prstGeom prst="rect">
            <a:avLst/>
          </a:prstGeom>
        </p:spPr>
      </p:pic>
      <p:sp>
        <p:nvSpPr>
          <p:cNvPr id="102" name="TextBox 101">
            <a:extLst>
              <a:ext uri="{FF2B5EF4-FFF2-40B4-BE49-F238E27FC236}">
                <a16:creationId xmlns:a16="http://schemas.microsoft.com/office/drawing/2014/main" id="{CDFF5254-0B5D-47D4-DC66-DF5EEC9D808B}"/>
              </a:ext>
            </a:extLst>
          </p:cNvPr>
          <p:cNvSpPr txBox="1"/>
          <p:nvPr/>
        </p:nvSpPr>
        <p:spPr>
          <a:xfrm>
            <a:off x="2770857" y="4916473"/>
            <a:ext cx="18482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latin typeface="+mn-ea"/>
              </a:rPr>
              <a:t>B027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2B18E47A-15FF-36B1-EBE0-441D5C6F9F67}"/>
              </a:ext>
            </a:extLst>
          </p:cNvPr>
          <p:cNvSpPr txBox="1"/>
          <p:nvPr/>
        </p:nvSpPr>
        <p:spPr>
          <a:xfrm>
            <a:off x="2083307" y="5221808"/>
            <a:ext cx="27505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rgbClr val="404040"/>
                </a:solidFill>
                <a:latin typeface="+mn-ea"/>
              </a:rPr>
              <a:t>27” Full HD (1920*1080)</a:t>
            </a:r>
            <a:endParaRPr lang="ko-KR" altLang="en-US" sz="1100" dirty="0">
              <a:solidFill>
                <a:srgbClr val="404040"/>
              </a:solidFill>
              <a:latin typeface="+mn-ea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F006255F-C30B-4F2F-1F6D-AB9735285F87}"/>
              </a:ext>
            </a:extLst>
          </p:cNvPr>
          <p:cNvSpPr txBox="1"/>
          <p:nvPr/>
        </p:nvSpPr>
        <p:spPr>
          <a:xfrm>
            <a:off x="2083306" y="5471431"/>
            <a:ext cx="297688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rgbClr val="404040"/>
                </a:solidFill>
                <a:latin typeface="+mn-ea"/>
              </a:rPr>
              <a:t>SSD</a:t>
            </a:r>
            <a:r>
              <a:rPr lang="ko-KR" altLang="en-US" sz="1100" dirty="0">
                <a:solidFill>
                  <a:srgbClr val="404040"/>
                </a:solidFill>
                <a:latin typeface="+mn-ea"/>
              </a:rPr>
              <a:t> </a:t>
            </a:r>
            <a:r>
              <a:rPr lang="en-US" altLang="ko-KR" sz="1100" dirty="0">
                <a:solidFill>
                  <a:srgbClr val="404040"/>
                </a:solidFill>
                <a:latin typeface="+mn-ea"/>
              </a:rPr>
              <a:t>:</a:t>
            </a:r>
            <a:r>
              <a:rPr lang="ko-KR" altLang="en-US" sz="1100" dirty="0">
                <a:solidFill>
                  <a:srgbClr val="404040"/>
                </a:solidFill>
                <a:latin typeface="+mn-ea"/>
              </a:rPr>
              <a:t> </a:t>
            </a:r>
            <a:r>
              <a:rPr lang="en-US" altLang="ko-KR" sz="1100" dirty="0">
                <a:solidFill>
                  <a:srgbClr val="404040"/>
                </a:solidFill>
                <a:latin typeface="+mn-ea"/>
              </a:rPr>
              <a:t>128GB </a:t>
            </a:r>
            <a:endParaRPr lang="ko-KR" altLang="en-US" sz="1100" dirty="0">
              <a:solidFill>
                <a:srgbClr val="404040"/>
              </a:solidFill>
              <a:latin typeface="+mn-ea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6D3D4D3B-EE0D-A626-7329-F1877201F19C}"/>
              </a:ext>
            </a:extLst>
          </p:cNvPr>
          <p:cNvSpPr txBox="1"/>
          <p:nvPr/>
        </p:nvSpPr>
        <p:spPr>
          <a:xfrm>
            <a:off x="2086289" y="5693401"/>
            <a:ext cx="297688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rgbClr val="404040"/>
                </a:solidFill>
                <a:latin typeface="+mn-ea"/>
              </a:rPr>
              <a:t>4GB DDR4 Storage</a:t>
            </a:r>
            <a:endParaRPr lang="ko-KR" altLang="en-US" sz="1100" dirty="0">
              <a:solidFill>
                <a:srgbClr val="404040"/>
              </a:solidFill>
              <a:latin typeface="+mn-ea"/>
            </a:endParaRPr>
          </a:p>
        </p:txBody>
      </p:sp>
      <p:pic>
        <p:nvPicPr>
          <p:cNvPr id="134" name="그림 133" descr="전자 기기, 정보기기, 휴대 전화, 휴대용 통신 장치이(가) 표시된 사진&#10;&#10;자동 생성된 설명">
            <a:extLst>
              <a:ext uri="{FF2B5EF4-FFF2-40B4-BE49-F238E27FC236}">
                <a16:creationId xmlns:a16="http://schemas.microsoft.com/office/drawing/2014/main" id="{87CF8039-BB2C-E6E6-D0DA-ED1318C2DD3D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776" y="2068298"/>
            <a:ext cx="1543987" cy="2878298"/>
          </a:xfrm>
          <a:prstGeom prst="rect">
            <a:avLst/>
          </a:prstGeom>
        </p:spPr>
      </p:pic>
      <p:sp>
        <p:nvSpPr>
          <p:cNvPr id="135" name="object 3">
            <a:extLst>
              <a:ext uri="{FF2B5EF4-FFF2-40B4-BE49-F238E27FC236}">
                <a16:creationId xmlns:a16="http://schemas.microsoft.com/office/drawing/2014/main" id="{7020B13D-E10F-4FE3-5A30-75606A18F8C4}"/>
              </a:ext>
            </a:extLst>
          </p:cNvPr>
          <p:cNvSpPr/>
          <p:nvPr/>
        </p:nvSpPr>
        <p:spPr>
          <a:xfrm>
            <a:off x="5933089" y="4929187"/>
            <a:ext cx="4076700" cy="275590"/>
          </a:xfrm>
          <a:custGeom>
            <a:avLst/>
            <a:gdLst/>
            <a:ahLst/>
            <a:cxnLst/>
            <a:rect l="l" t="t" r="r" b="b"/>
            <a:pathLst>
              <a:path w="4076700" h="275589">
                <a:moveTo>
                  <a:pt x="4076446" y="0"/>
                </a:moveTo>
                <a:lnTo>
                  <a:pt x="0" y="0"/>
                </a:lnTo>
                <a:lnTo>
                  <a:pt x="0" y="275272"/>
                </a:lnTo>
                <a:lnTo>
                  <a:pt x="4076446" y="275272"/>
                </a:lnTo>
                <a:lnTo>
                  <a:pt x="4076446" y="0"/>
                </a:lnTo>
                <a:close/>
              </a:path>
            </a:pathLst>
          </a:custGeom>
          <a:solidFill>
            <a:srgbClr val="E3D5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4">
            <a:extLst>
              <a:ext uri="{FF2B5EF4-FFF2-40B4-BE49-F238E27FC236}">
                <a16:creationId xmlns:a16="http://schemas.microsoft.com/office/drawing/2014/main" id="{2AE52E79-EB8F-C525-4E4E-EA8CC9D0E0E5}"/>
              </a:ext>
            </a:extLst>
          </p:cNvPr>
          <p:cNvSpPr/>
          <p:nvPr/>
        </p:nvSpPr>
        <p:spPr>
          <a:xfrm>
            <a:off x="6956112" y="5199761"/>
            <a:ext cx="0" cy="1677670"/>
          </a:xfrm>
          <a:custGeom>
            <a:avLst/>
            <a:gdLst/>
            <a:ahLst/>
            <a:cxnLst/>
            <a:rect l="l" t="t" r="r" b="b"/>
            <a:pathLst>
              <a:path h="1677670">
                <a:moveTo>
                  <a:pt x="0" y="0"/>
                </a:moveTo>
                <a:lnTo>
                  <a:pt x="0" y="1677517"/>
                </a:lnTo>
              </a:path>
            </a:pathLst>
          </a:custGeom>
          <a:ln w="952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5">
            <a:extLst>
              <a:ext uri="{FF2B5EF4-FFF2-40B4-BE49-F238E27FC236}">
                <a16:creationId xmlns:a16="http://schemas.microsoft.com/office/drawing/2014/main" id="{392515BB-AF36-5A29-ACA6-CFB9C7C2D36A}"/>
              </a:ext>
            </a:extLst>
          </p:cNvPr>
          <p:cNvSpPr/>
          <p:nvPr/>
        </p:nvSpPr>
        <p:spPr>
          <a:xfrm>
            <a:off x="5933089" y="5204460"/>
            <a:ext cx="4076700" cy="0"/>
          </a:xfrm>
          <a:custGeom>
            <a:avLst/>
            <a:gdLst/>
            <a:ahLst/>
            <a:cxnLst/>
            <a:rect l="l" t="t" r="r" b="b"/>
            <a:pathLst>
              <a:path w="4076700">
                <a:moveTo>
                  <a:pt x="0" y="0"/>
                </a:moveTo>
                <a:lnTo>
                  <a:pt x="4076484" y="0"/>
                </a:lnTo>
              </a:path>
            </a:pathLst>
          </a:custGeom>
          <a:ln w="952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6">
            <a:extLst>
              <a:ext uri="{FF2B5EF4-FFF2-40B4-BE49-F238E27FC236}">
                <a16:creationId xmlns:a16="http://schemas.microsoft.com/office/drawing/2014/main" id="{FFCF80F7-A4F5-4170-40A3-CF80F2087F8C}"/>
              </a:ext>
            </a:extLst>
          </p:cNvPr>
          <p:cNvSpPr/>
          <p:nvPr/>
        </p:nvSpPr>
        <p:spPr>
          <a:xfrm>
            <a:off x="5933089" y="5491861"/>
            <a:ext cx="4076700" cy="0"/>
          </a:xfrm>
          <a:custGeom>
            <a:avLst/>
            <a:gdLst/>
            <a:ahLst/>
            <a:cxnLst/>
            <a:rect l="l" t="t" r="r" b="b"/>
            <a:pathLst>
              <a:path w="4076700">
                <a:moveTo>
                  <a:pt x="0" y="0"/>
                </a:moveTo>
                <a:lnTo>
                  <a:pt x="4076484" y="0"/>
                </a:lnTo>
              </a:path>
            </a:pathLst>
          </a:custGeom>
          <a:ln w="952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7">
            <a:extLst>
              <a:ext uri="{FF2B5EF4-FFF2-40B4-BE49-F238E27FC236}">
                <a16:creationId xmlns:a16="http://schemas.microsoft.com/office/drawing/2014/main" id="{6FF0188C-B40C-F8CB-CEF9-EC2D6BA0492B}"/>
              </a:ext>
            </a:extLst>
          </p:cNvPr>
          <p:cNvSpPr/>
          <p:nvPr/>
        </p:nvSpPr>
        <p:spPr>
          <a:xfrm>
            <a:off x="5933089" y="5709793"/>
            <a:ext cx="4076700" cy="0"/>
          </a:xfrm>
          <a:custGeom>
            <a:avLst/>
            <a:gdLst/>
            <a:ahLst/>
            <a:cxnLst/>
            <a:rect l="l" t="t" r="r" b="b"/>
            <a:pathLst>
              <a:path w="4076700">
                <a:moveTo>
                  <a:pt x="0" y="0"/>
                </a:moveTo>
                <a:lnTo>
                  <a:pt x="4076484" y="0"/>
                </a:lnTo>
              </a:path>
            </a:pathLst>
          </a:custGeom>
          <a:ln w="952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8">
            <a:extLst>
              <a:ext uri="{FF2B5EF4-FFF2-40B4-BE49-F238E27FC236}">
                <a16:creationId xmlns:a16="http://schemas.microsoft.com/office/drawing/2014/main" id="{9F5E68B6-9DA2-58CC-D050-38C9989B09FB}"/>
              </a:ext>
            </a:extLst>
          </p:cNvPr>
          <p:cNvSpPr/>
          <p:nvPr/>
        </p:nvSpPr>
        <p:spPr>
          <a:xfrm>
            <a:off x="5933089" y="5927598"/>
            <a:ext cx="4076700" cy="0"/>
          </a:xfrm>
          <a:custGeom>
            <a:avLst/>
            <a:gdLst/>
            <a:ahLst/>
            <a:cxnLst/>
            <a:rect l="l" t="t" r="r" b="b"/>
            <a:pathLst>
              <a:path w="4076700">
                <a:moveTo>
                  <a:pt x="0" y="0"/>
                </a:moveTo>
                <a:lnTo>
                  <a:pt x="4076484" y="0"/>
                </a:lnTo>
              </a:path>
            </a:pathLst>
          </a:custGeom>
          <a:ln w="952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9">
            <a:extLst>
              <a:ext uri="{FF2B5EF4-FFF2-40B4-BE49-F238E27FC236}">
                <a16:creationId xmlns:a16="http://schemas.microsoft.com/office/drawing/2014/main" id="{6DC2F324-79C0-5EA9-6BF2-36C98137D71C}"/>
              </a:ext>
            </a:extLst>
          </p:cNvPr>
          <p:cNvSpPr/>
          <p:nvPr/>
        </p:nvSpPr>
        <p:spPr>
          <a:xfrm>
            <a:off x="5933089" y="6436728"/>
            <a:ext cx="4076700" cy="0"/>
          </a:xfrm>
          <a:custGeom>
            <a:avLst/>
            <a:gdLst/>
            <a:ahLst/>
            <a:cxnLst/>
            <a:rect l="l" t="t" r="r" b="b"/>
            <a:pathLst>
              <a:path w="4076700">
                <a:moveTo>
                  <a:pt x="0" y="0"/>
                </a:moveTo>
                <a:lnTo>
                  <a:pt x="4076484" y="0"/>
                </a:lnTo>
              </a:path>
            </a:pathLst>
          </a:custGeom>
          <a:ln w="952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0">
            <a:extLst>
              <a:ext uri="{FF2B5EF4-FFF2-40B4-BE49-F238E27FC236}">
                <a16:creationId xmlns:a16="http://schemas.microsoft.com/office/drawing/2014/main" id="{891FCAE3-2286-8705-E1B6-1914A266C03F}"/>
              </a:ext>
            </a:extLst>
          </p:cNvPr>
          <p:cNvSpPr/>
          <p:nvPr/>
        </p:nvSpPr>
        <p:spPr>
          <a:xfrm>
            <a:off x="5933089" y="6654622"/>
            <a:ext cx="4076700" cy="0"/>
          </a:xfrm>
          <a:custGeom>
            <a:avLst/>
            <a:gdLst/>
            <a:ahLst/>
            <a:cxnLst/>
            <a:rect l="l" t="t" r="r" b="b"/>
            <a:pathLst>
              <a:path w="4076700">
                <a:moveTo>
                  <a:pt x="0" y="0"/>
                </a:moveTo>
                <a:lnTo>
                  <a:pt x="4076484" y="0"/>
                </a:lnTo>
              </a:path>
            </a:pathLst>
          </a:custGeom>
          <a:ln w="952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1">
            <a:extLst>
              <a:ext uri="{FF2B5EF4-FFF2-40B4-BE49-F238E27FC236}">
                <a16:creationId xmlns:a16="http://schemas.microsoft.com/office/drawing/2014/main" id="{2071BB74-562B-43A4-1D2B-618A0584593A}"/>
              </a:ext>
            </a:extLst>
          </p:cNvPr>
          <p:cNvSpPr/>
          <p:nvPr/>
        </p:nvSpPr>
        <p:spPr>
          <a:xfrm>
            <a:off x="5933089" y="4929251"/>
            <a:ext cx="4076700" cy="0"/>
          </a:xfrm>
          <a:custGeom>
            <a:avLst/>
            <a:gdLst/>
            <a:ahLst/>
            <a:cxnLst/>
            <a:rect l="l" t="t" r="r" b="b"/>
            <a:pathLst>
              <a:path w="4076700">
                <a:moveTo>
                  <a:pt x="0" y="0"/>
                </a:moveTo>
                <a:lnTo>
                  <a:pt x="4076484" y="0"/>
                </a:lnTo>
              </a:path>
            </a:pathLst>
          </a:custGeom>
          <a:ln w="952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2">
            <a:extLst>
              <a:ext uri="{FF2B5EF4-FFF2-40B4-BE49-F238E27FC236}">
                <a16:creationId xmlns:a16="http://schemas.microsoft.com/office/drawing/2014/main" id="{F56B8083-8446-41C5-6276-07A4CB086835}"/>
              </a:ext>
            </a:extLst>
          </p:cNvPr>
          <p:cNvSpPr/>
          <p:nvPr/>
        </p:nvSpPr>
        <p:spPr>
          <a:xfrm>
            <a:off x="5933089" y="6872516"/>
            <a:ext cx="4076700" cy="0"/>
          </a:xfrm>
          <a:custGeom>
            <a:avLst/>
            <a:gdLst/>
            <a:ahLst/>
            <a:cxnLst/>
            <a:rect l="l" t="t" r="r" b="b"/>
            <a:pathLst>
              <a:path w="4076700">
                <a:moveTo>
                  <a:pt x="0" y="0"/>
                </a:moveTo>
                <a:lnTo>
                  <a:pt x="4076484" y="0"/>
                </a:lnTo>
              </a:path>
            </a:pathLst>
          </a:custGeom>
          <a:ln w="952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5">
            <a:extLst>
              <a:ext uri="{FF2B5EF4-FFF2-40B4-BE49-F238E27FC236}">
                <a16:creationId xmlns:a16="http://schemas.microsoft.com/office/drawing/2014/main" id="{3F2DB18F-DB75-B303-5BE7-4A0DCB0179A3}"/>
              </a:ext>
            </a:extLst>
          </p:cNvPr>
          <p:cNvSpPr/>
          <p:nvPr/>
        </p:nvSpPr>
        <p:spPr>
          <a:xfrm>
            <a:off x="6139858" y="5284723"/>
            <a:ext cx="729691" cy="1478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9">
            <a:extLst>
              <a:ext uri="{FF2B5EF4-FFF2-40B4-BE49-F238E27FC236}">
                <a16:creationId xmlns:a16="http://schemas.microsoft.com/office/drawing/2014/main" id="{92A5DEA7-1808-C8EB-A32E-AC7AAC8C1477}"/>
              </a:ext>
            </a:extLst>
          </p:cNvPr>
          <p:cNvSpPr/>
          <p:nvPr/>
        </p:nvSpPr>
        <p:spPr>
          <a:xfrm>
            <a:off x="6200843" y="5537327"/>
            <a:ext cx="609600" cy="1478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21">
            <a:extLst>
              <a:ext uri="{FF2B5EF4-FFF2-40B4-BE49-F238E27FC236}">
                <a16:creationId xmlns:a16="http://schemas.microsoft.com/office/drawing/2014/main" id="{50513973-2893-6DB6-630F-B5DC35A9D168}"/>
              </a:ext>
            </a:extLst>
          </p:cNvPr>
          <p:cNvSpPr/>
          <p:nvPr/>
        </p:nvSpPr>
        <p:spPr>
          <a:xfrm>
            <a:off x="6261804" y="5755259"/>
            <a:ext cx="487680" cy="14782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23">
            <a:extLst>
              <a:ext uri="{FF2B5EF4-FFF2-40B4-BE49-F238E27FC236}">
                <a16:creationId xmlns:a16="http://schemas.microsoft.com/office/drawing/2014/main" id="{19937E38-E704-F7FE-45C0-20FB9F0DA194}"/>
              </a:ext>
            </a:extLst>
          </p:cNvPr>
          <p:cNvSpPr/>
          <p:nvPr/>
        </p:nvSpPr>
        <p:spPr>
          <a:xfrm>
            <a:off x="6200843" y="6118860"/>
            <a:ext cx="609600" cy="14782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24">
            <a:extLst>
              <a:ext uri="{FF2B5EF4-FFF2-40B4-BE49-F238E27FC236}">
                <a16:creationId xmlns:a16="http://schemas.microsoft.com/office/drawing/2014/main" id="{D9CF583A-87F2-5046-4490-CFDE96A01A76}"/>
              </a:ext>
            </a:extLst>
          </p:cNvPr>
          <p:cNvSpPr/>
          <p:nvPr/>
        </p:nvSpPr>
        <p:spPr>
          <a:xfrm>
            <a:off x="7032947" y="6038723"/>
            <a:ext cx="730059" cy="14782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25">
            <a:extLst>
              <a:ext uri="{FF2B5EF4-FFF2-40B4-BE49-F238E27FC236}">
                <a16:creationId xmlns:a16="http://schemas.microsoft.com/office/drawing/2014/main" id="{C547C370-3618-211D-8BB2-06B7A0181BB1}"/>
              </a:ext>
            </a:extLst>
          </p:cNvPr>
          <p:cNvSpPr/>
          <p:nvPr/>
        </p:nvSpPr>
        <p:spPr>
          <a:xfrm>
            <a:off x="7641278" y="6038723"/>
            <a:ext cx="790651" cy="1478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26">
            <a:extLst>
              <a:ext uri="{FF2B5EF4-FFF2-40B4-BE49-F238E27FC236}">
                <a16:creationId xmlns:a16="http://schemas.microsoft.com/office/drawing/2014/main" id="{B5C487F7-BF09-D55A-18DC-267DCEE75B02}"/>
              </a:ext>
            </a:extLst>
          </p:cNvPr>
          <p:cNvSpPr/>
          <p:nvPr/>
        </p:nvSpPr>
        <p:spPr>
          <a:xfrm>
            <a:off x="8310314" y="6038723"/>
            <a:ext cx="792175" cy="1478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27">
            <a:extLst>
              <a:ext uri="{FF2B5EF4-FFF2-40B4-BE49-F238E27FC236}">
                <a16:creationId xmlns:a16="http://schemas.microsoft.com/office/drawing/2014/main" id="{1FCB2B9C-4637-D792-7A61-509A165F8900}"/>
              </a:ext>
            </a:extLst>
          </p:cNvPr>
          <p:cNvSpPr/>
          <p:nvPr/>
        </p:nvSpPr>
        <p:spPr>
          <a:xfrm>
            <a:off x="8980874" y="6038723"/>
            <a:ext cx="790714" cy="1478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28">
            <a:extLst>
              <a:ext uri="{FF2B5EF4-FFF2-40B4-BE49-F238E27FC236}">
                <a16:creationId xmlns:a16="http://schemas.microsoft.com/office/drawing/2014/main" id="{E94208C5-A811-16FE-86B6-C4DCFA88D6A2}"/>
              </a:ext>
            </a:extLst>
          </p:cNvPr>
          <p:cNvSpPr/>
          <p:nvPr/>
        </p:nvSpPr>
        <p:spPr>
          <a:xfrm>
            <a:off x="9650290" y="6038723"/>
            <a:ext cx="67055" cy="1478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29">
            <a:extLst>
              <a:ext uri="{FF2B5EF4-FFF2-40B4-BE49-F238E27FC236}">
                <a16:creationId xmlns:a16="http://schemas.microsoft.com/office/drawing/2014/main" id="{62D14EE9-9E87-E5F2-95AE-2B8CDA138A5E}"/>
              </a:ext>
            </a:extLst>
          </p:cNvPr>
          <p:cNvSpPr/>
          <p:nvPr/>
        </p:nvSpPr>
        <p:spPr>
          <a:xfrm>
            <a:off x="7032947" y="6198768"/>
            <a:ext cx="365760" cy="14782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30">
            <a:extLst>
              <a:ext uri="{FF2B5EF4-FFF2-40B4-BE49-F238E27FC236}">
                <a16:creationId xmlns:a16="http://schemas.microsoft.com/office/drawing/2014/main" id="{31587A30-07EE-FBD6-8AED-77ACD5393C34}"/>
              </a:ext>
            </a:extLst>
          </p:cNvPr>
          <p:cNvSpPr/>
          <p:nvPr/>
        </p:nvSpPr>
        <p:spPr>
          <a:xfrm>
            <a:off x="7307522" y="6198768"/>
            <a:ext cx="487680" cy="1478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34">
            <a:extLst>
              <a:ext uri="{FF2B5EF4-FFF2-40B4-BE49-F238E27FC236}">
                <a16:creationId xmlns:a16="http://schemas.microsoft.com/office/drawing/2014/main" id="{44D4B12A-5F87-AD20-D6EF-93F2E419AC5C}"/>
              </a:ext>
            </a:extLst>
          </p:cNvPr>
          <p:cNvSpPr/>
          <p:nvPr/>
        </p:nvSpPr>
        <p:spPr>
          <a:xfrm>
            <a:off x="7687507" y="6206470"/>
            <a:ext cx="67055" cy="1478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35">
            <a:extLst>
              <a:ext uri="{FF2B5EF4-FFF2-40B4-BE49-F238E27FC236}">
                <a16:creationId xmlns:a16="http://schemas.microsoft.com/office/drawing/2014/main" id="{BBF6585C-37FE-4FCC-9E89-0A43748FEB73}"/>
              </a:ext>
            </a:extLst>
          </p:cNvPr>
          <p:cNvSpPr/>
          <p:nvPr/>
        </p:nvSpPr>
        <p:spPr>
          <a:xfrm>
            <a:off x="7740427" y="6198768"/>
            <a:ext cx="727862" cy="14782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36">
            <a:extLst>
              <a:ext uri="{FF2B5EF4-FFF2-40B4-BE49-F238E27FC236}">
                <a16:creationId xmlns:a16="http://schemas.microsoft.com/office/drawing/2014/main" id="{87ABF8D9-466E-EADF-3C45-550237047773}"/>
              </a:ext>
            </a:extLst>
          </p:cNvPr>
          <p:cNvSpPr/>
          <p:nvPr/>
        </p:nvSpPr>
        <p:spPr>
          <a:xfrm>
            <a:off x="8363908" y="6198768"/>
            <a:ext cx="308356" cy="14782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37">
            <a:extLst>
              <a:ext uri="{FF2B5EF4-FFF2-40B4-BE49-F238E27FC236}">
                <a16:creationId xmlns:a16="http://schemas.microsoft.com/office/drawing/2014/main" id="{92AB5EF1-352F-A703-1B9E-F0ADCA372116}"/>
              </a:ext>
            </a:extLst>
          </p:cNvPr>
          <p:cNvSpPr/>
          <p:nvPr/>
        </p:nvSpPr>
        <p:spPr>
          <a:xfrm>
            <a:off x="8622977" y="6198768"/>
            <a:ext cx="243839" cy="14782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38">
            <a:extLst>
              <a:ext uri="{FF2B5EF4-FFF2-40B4-BE49-F238E27FC236}">
                <a16:creationId xmlns:a16="http://schemas.microsoft.com/office/drawing/2014/main" id="{91FA95A6-9E01-63AD-79F7-E16A508FB3E0}"/>
              </a:ext>
            </a:extLst>
          </p:cNvPr>
          <p:cNvSpPr/>
          <p:nvPr/>
        </p:nvSpPr>
        <p:spPr>
          <a:xfrm>
            <a:off x="6200843" y="6482232"/>
            <a:ext cx="609600" cy="14782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39">
            <a:extLst>
              <a:ext uri="{FF2B5EF4-FFF2-40B4-BE49-F238E27FC236}">
                <a16:creationId xmlns:a16="http://schemas.microsoft.com/office/drawing/2014/main" id="{2A31C658-180C-EBA4-FF2B-EDAA17056039}"/>
              </a:ext>
            </a:extLst>
          </p:cNvPr>
          <p:cNvSpPr/>
          <p:nvPr/>
        </p:nvSpPr>
        <p:spPr>
          <a:xfrm>
            <a:off x="7032947" y="6482232"/>
            <a:ext cx="970292" cy="14782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40">
            <a:extLst>
              <a:ext uri="{FF2B5EF4-FFF2-40B4-BE49-F238E27FC236}">
                <a16:creationId xmlns:a16="http://schemas.microsoft.com/office/drawing/2014/main" id="{61140F76-81F5-5C8A-3A84-BBE8FECE9C0B}"/>
              </a:ext>
            </a:extLst>
          </p:cNvPr>
          <p:cNvSpPr/>
          <p:nvPr/>
        </p:nvSpPr>
        <p:spPr>
          <a:xfrm>
            <a:off x="6156647" y="6700164"/>
            <a:ext cx="365760" cy="147828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41">
            <a:extLst>
              <a:ext uri="{FF2B5EF4-FFF2-40B4-BE49-F238E27FC236}">
                <a16:creationId xmlns:a16="http://schemas.microsoft.com/office/drawing/2014/main" id="{A932E45E-4620-9E8B-A725-0350BFC6F30C}"/>
              </a:ext>
            </a:extLst>
          </p:cNvPr>
          <p:cNvSpPr/>
          <p:nvPr/>
        </p:nvSpPr>
        <p:spPr>
          <a:xfrm>
            <a:off x="6400488" y="6700164"/>
            <a:ext cx="91440" cy="147828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42">
            <a:extLst>
              <a:ext uri="{FF2B5EF4-FFF2-40B4-BE49-F238E27FC236}">
                <a16:creationId xmlns:a16="http://schemas.microsoft.com/office/drawing/2014/main" id="{7C872291-DFFD-67C4-7EF4-08A4C5375382}"/>
              </a:ext>
            </a:extLst>
          </p:cNvPr>
          <p:cNvSpPr/>
          <p:nvPr/>
        </p:nvSpPr>
        <p:spPr>
          <a:xfrm>
            <a:off x="6446207" y="6700164"/>
            <a:ext cx="363473" cy="14782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43">
            <a:extLst>
              <a:ext uri="{FF2B5EF4-FFF2-40B4-BE49-F238E27FC236}">
                <a16:creationId xmlns:a16="http://schemas.microsoft.com/office/drawing/2014/main" id="{908C245F-F357-2AB5-3FD8-8FFC1B27CA9E}"/>
              </a:ext>
            </a:extLst>
          </p:cNvPr>
          <p:cNvSpPr/>
          <p:nvPr/>
        </p:nvSpPr>
        <p:spPr>
          <a:xfrm>
            <a:off x="6688524" y="6700164"/>
            <a:ext cx="88392" cy="147828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1CFE3789-F4AA-4116-179A-0BE29D5172D3}"/>
              </a:ext>
            </a:extLst>
          </p:cNvPr>
          <p:cNvSpPr txBox="1"/>
          <p:nvPr/>
        </p:nvSpPr>
        <p:spPr>
          <a:xfrm>
            <a:off x="6958953" y="4922586"/>
            <a:ext cx="20885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latin typeface="+mn-ea"/>
              </a:rPr>
              <a:t>S021(</a:t>
            </a:r>
            <a:r>
              <a:rPr lang="ko-KR" altLang="en-US" sz="1300" b="1" dirty="0">
                <a:latin typeface="+mn-ea"/>
              </a:rPr>
              <a:t>스탠드 추가가능</a:t>
            </a:r>
            <a:r>
              <a:rPr lang="en-US" altLang="ko-KR" sz="1400" b="1" dirty="0">
                <a:latin typeface="+mn-ea"/>
              </a:rPr>
              <a:t>)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BA158D94-00EE-E03E-A3B7-CF7F2AA2F0C6}"/>
              </a:ext>
            </a:extLst>
          </p:cNvPr>
          <p:cNvSpPr txBox="1"/>
          <p:nvPr/>
        </p:nvSpPr>
        <p:spPr>
          <a:xfrm>
            <a:off x="6956112" y="5226126"/>
            <a:ext cx="27505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rgbClr val="404040"/>
                </a:solidFill>
                <a:latin typeface="+mn-ea"/>
              </a:rPr>
              <a:t>21.5” Full HD (1920*1080)</a:t>
            </a:r>
            <a:endParaRPr lang="ko-KR" altLang="en-US" sz="1100" dirty="0">
              <a:solidFill>
                <a:srgbClr val="404040"/>
              </a:solidFill>
              <a:latin typeface="+mn-ea"/>
            </a:endParaRP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23D7D840-3836-400C-1ACC-3212C1CEF68C}"/>
              </a:ext>
            </a:extLst>
          </p:cNvPr>
          <p:cNvSpPr txBox="1"/>
          <p:nvPr/>
        </p:nvSpPr>
        <p:spPr>
          <a:xfrm>
            <a:off x="6956111" y="5475749"/>
            <a:ext cx="297688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rgbClr val="404040"/>
                </a:solidFill>
                <a:latin typeface="+mn-ea"/>
              </a:rPr>
              <a:t>SSD</a:t>
            </a:r>
            <a:r>
              <a:rPr lang="ko-KR" altLang="en-US" sz="1100" dirty="0">
                <a:solidFill>
                  <a:srgbClr val="404040"/>
                </a:solidFill>
                <a:latin typeface="+mn-ea"/>
              </a:rPr>
              <a:t> </a:t>
            </a:r>
            <a:r>
              <a:rPr lang="en-US" altLang="ko-KR" sz="1100" dirty="0">
                <a:solidFill>
                  <a:srgbClr val="404040"/>
                </a:solidFill>
                <a:latin typeface="+mn-ea"/>
              </a:rPr>
              <a:t>:</a:t>
            </a:r>
            <a:r>
              <a:rPr lang="ko-KR" altLang="en-US" sz="1100" dirty="0">
                <a:solidFill>
                  <a:srgbClr val="404040"/>
                </a:solidFill>
                <a:latin typeface="+mn-ea"/>
              </a:rPr>
              <a:t> </a:t>
            </a:r>
            <a:r>
              <a:rPr lang="en-US" altLang="ko-KR" sz="1100" dirty="0">
                <a:solidFill>
                  <a:srgbClr val="404040"/>
                </a:solidFill>
                <a:latin typeface="+mn-ea"/>
              </a:rPr>
              <a:t>128GB </a:t>
            </a:r>
            <a:endParaRPr lang="ko-KR" altLang="en-US" sz="1100" dirty="0">
              <a:solidFill>
                <a:srgbClr val="404040"/>
              </a:solidFill>
              <a:latin typeface="+mn-ea"/>
            </a:endParaRP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421E8368-6235-E862-10C2-40D2452B588C}"/>
              </a:ext>
            </a:extLst>
          </p:cNvPr>
          <p:cNvSpPr txBox="1"/>
          <p:nvPr/>
        </p:nvSpPr>
        <p:spPr>
          <a:xfrm>
            <a:off x="6959094" y="5697719"/>
            <a:ext cx="297688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rgbClr val="404040"/>
                </a:solidFill>
                <a:latin typeface="+mn-ea"/>
              </a:rPr>
              <a:t>8GB DDR Storage</a:t>
            </a:r>
            <a:endParaRPr lang="ko-KR" altLang="en-US" sz="1100" dirty="0">
              <a:solidFill>
                <a:srgbClr val="404040"/>
              </a:solidFill>
              <a:latin typeface="+mn-ea"/>
            </a:endParaRPr>
          </a:p>
        </p:txBody>
      </p:sp>
      <p:sp>
        <p:nvSpPr>
          <p:cNvPr id="207" name="TextBox 206">
            <a:extLst>
              <a:ext uri="{FF2B5EF4-FFF2-40B4-BE49-F238E27FC236}">
                <a16:creationId xmlns:a16="http://schemas.microsoft.com/office/drawing/2014/main" id="{DC191F48-22D8-13D9-3E03-0363153C7BF9}"/>
              </a:ext>
            </a:extLst>
          </p:cNvPr>
          <p:cNvSpPr txBox="1"/>
          <p:nvPr/>
        </p:nvSpPr>
        <p:spPr>
          <a:xfrm>
            <a:off x="2062226" y="6632765"/>
            <a:ext cx="27505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rgbClr val="404040"/>
                </a:solidFill>
                <a:latin typeface="+mn-ea"/>
              </a:rPr>
              <a:t>1760mm(H) x 430mm(W) x 140mm(D)</a:t>
            </a:r>
            <a:endParaRPr lang="ko-KR" altLang="en-US" sz="1100" dirty="0">
              <a:solidFill>
                <a:srgbClr val="404040"/>
              </a:solidFill>
              <a:latin typeface="+mn-ea"/>
            </a:endParaRPr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6D8BD2CA-C441-6A39-9C99-346822C8CE8B}"/>
              </a:ext>
            </a:extLst>
          </p:cNvPr>
          <p:cNvSpPr txBox="1"/>
          <p:nvPr/>
        </p:nvSpPr>
        <p:spPr>
          <a:xfrm>
            <a:off x="6939395" y="6632765"/>
            <a:ext cx="27505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rgbClr val="404040"/>
                </a:solidFill>
                <a:latin typeface="+mn-ea"/>
              </a:rPr>
              <a:t>763mm(H) x 313mm(W) x 97mm(D)</a:t>
            </a:r>
            <a:endParaRPr lang="ko-KR" altLang="en-US" sz="1100" dirty="0">
              <a:solidFill>
                <a:srgbClr val="404040"/>
              </a:solidFill>
              <a:latin typeface="+mn-ea"/>
            </a:endParaRPr>
          </a:p>
        </p:txBody>
      </p:sp>
      <p:sp>
        <p:nvSpPr>
          <p:cNvPr id="209" name="직사각형 208">
            <a:extLst>
              <a:ext uri="{FF2B5EF4-FFF2-40B4-BE49-F238E27FC236}">
                <a16:creationId xmlns:a16="http://schemas.microsoft.com/office/drawing/2014/main" id="{89466358-266F-26CF-D158-0DB763FBB4F2}"/>
              </a:ext>
            </a:extLst>
          </p:cNvPr>
          <p:cNvSpPr/>
          <p:nvPr/>
        </p:nvSpPr>
        <p:spPr>
          <a:xfrm>
            <a:off x="9253728" y="266191"/>
            <a:ext cx="1344295" cy="2678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0" name="직사각형 209">
            <a:extLst>
              <a:ext uri="{FF2B5EF4-FFF2-40B4-BE49-F238E27FC236}">
                <a16:creationId xmlns:a16="http://schemas.microsoft.com/office/drawing/2014/main" id="{61266B76-BB8E-EA21-E74E-C0AF92418C93}"/>
              </a:ext>
            </a:extLst>
          </p:cNvPr>
          <p:cNvSpPr/>
          <p:nvPr/>
        </p:nvSpPr>
        <p:spPr>
          <a:xfrm>
            <a:off x="9406128" y="418591"/>
            <a:ext cx="1344295" cy="2678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12" name="그림 211" descr="그래픽, 그래픽 디자인, 상징, 로고이(가) 표시된 사진&#10;&#10;자동 생성된 설명">
            <a:extLst>
              <a:ext uri="{FF2B5EF4-FFF2-40B4-BE49-F238E27FC236}">
                <a16:creationId xmlns:a16="http://schemas.microsoft.com/office/drawing/2014/main" id="{DBFB1CA4-1AAB-02D8-D433-08A996B36912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623" y="324000"/>
            <a:ext cx="1232305" cy="24506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060284" y="4924869"/>
            <a:ext cx="4076700" cy="275590"/>
          </a:xfrm>
          <a:custGeom>
            <a:avLst/>
            <a:gdLst/>
            <a:ahLst/>
            <a:cxnLst/>
            <a:rect l="l" t="t" r="r" b="b"/>
            <a:pathLst>
              <a:path w="4076700" h="275589">
                <a:moveTo>
                  <a:pt x="4076446" y="0"/>
                </a:moveTo>
                <a:lnTo>
                  <a:pt x="0" y="0"/>
                </a:lnTo>
                <a:lnTo>
                  <a:pt x="0" y="275272"/>
                </a:lnTo>
                <a:lnTo>
                  <a:pt x="4076446" y="275272"/>
                </a:lnTo>
                <a:lnTo>
                  <a:pt x="4076446" y="0"/>
                </a:lnTo>
                <a:close/>
              </a:path>
            </a:pathLst>
          </a:custGeom>
          <a:solidFill>
            <a:srgbClr val="E3D5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083307" y="5195443"/>
            <a:ext cx="0" cy="1677670"/>
          </a:xfrm>
          <a:custGeom>
            <a:avLst/>
            <a:gdLst/>
            <a:ahLst/>
            <a:cxnLst/>
            <a:rect l="l" t="t" r="r" b="b"/>
            <a:pathLst>
              <a:path h="1677670">
                <a:moveTo>
                  <a:pt x="0" y="0"/>
                </a:moveTo>
                <a:lnTo>
                  <a:pt x="0" y="1677517"/>
                </a:lnTo>
              </a:path>
            </a:pathLst>
          </a:custGeom>
          <a:ln w="952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60284" y="5200142"/>
            <a:ext cx="4076700" cy="0"/>
          </a:xfrm>
          <a:custGeom>
            <a:avLst/>
            <a:gdLst/>
            <a:ahLst/>
            <a:cxnLst/>
            <a:rect l="l" t="t" r="r" b="b"/>
            <a:pathLst>
              <a:path w="4076700">
                <a:moveTo>
                  <a:pt x="0" y="0"/>
                </a:moveTo>
                <a:lnTo>
                  <a:pt x="4076484" y="0"/>
                </a:lnTo>
              </a:path>
            </a:pathLst>
          </a:custGeom>
          <a:ln w="952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60284" y="5487543"/>
            <a:ext cx="4076700" cy="0"/>
          </a:xfrm>
          <a:custGeom>
            <a:avLst/>
            <a:gdLst/>
            <a:ahLst/>
            <a:cxnLst/>
            <a:rect l="l" t="t" r="r" b="b"/>
            <a:pathLst>
              <a:path w="4076700">
                <a:moveTo>
                  <a:pt x="0" y="0"/>
                </a:moveTo>
                <a:lnTo>
                  <a:pt x="4076484" y="0"/>
                </a:lnTo>
              </a:path>
            </a:pathLst>
          </a:custGeom>
          <a:ln w="952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60284" y="5705475"/>
            <a:ext cx="4076700" cy="0"/>
          </a:xfrm>
          <a:custGeom>
            <a:avLst/>
            <a:gdLst/>
            <a:ahLst/>
            <a:cxnLst/>
            <a:rect l="l" t="t" r="r" b="b"/>
            <a:pathLst>
              <a:path w="4076700">
                <a:moveTo>
                  <a:pt x="0" y="0"/>
                </a:moveTo>
                <a:lnTo>
                  <a:pt x="4076484" y="0"/>
                </a:lnTo>
              </a:path>
            </a:pathLst>
          </a:custGeom>
          <a:ln w="952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60284" y="5923280"/>
            <a:ext cx="4076700" cy="0"/>
          </a:xfrm>
          <a:custGeom>
            <a:avLst/>
            <a:gdLst/>
            <a:ahLst/>
            <a:cxnLst/>
            <a:rect l="l" t="t" r="r" b="b"/>
            <a:pathLst>
              <a:path w="4076700">
                <a:moveTo>
                  <a:pt x="0" y="0"/>
                </a:moveTo>
                <a:lnTo>
                  <a:pt x="4076484" y="0"/>
                </a:lnTo>
              </a:path>
            </a:pathLst>
          </a:custGeom>
          <a:ln w="952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60284" y="6432410"/>
            <a:ext cx="4076700" cy="0"/>
          </a:xfrm>
          <a:custGeom>
            <a:avLst/>
            <a:gdLst/>
            <a:ahLst/>
            <a:cxnLst/>
            <a:rect l="l" t="t" r="r" b="b"/>
            <a:pathLst>
              <a:path w="4076700">
                <a:moveTo>
                  <a:pt x="0" y="0"/>
                </a:moveTo>
                <a:lnTo>
                  <a:pt x="4076484" y="0"/>
                </a:lnTo>
              </a:path>
            </a:pathLst>
          </a:custGeom>
          <a:ln w="952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60284" y="6650304"/>
            <a:ext cx="4076700" cy="0"/>
          </a:xfrm>
          <a:custGeom>
            <a:avLst/>
            <a:gdLst/>
            <a:ahLst/>
            <a:cxnLst/>
            <a:rect l="l" t="t" r="r" b="b"/>
            <a:pathLst>
              <a:path w="4076700">
                <a:moveTo>
                  <a:pt x="0" y="0"/>
                </a:moveTo>
                <a:lnTo>
                  <a:pt x="4076484" y="0"/>
                </a:lnTo>
              </a:path>
            </a:pathLst>
          </a:custGeom>
          <a:ln w="952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60284" y="4924933"/>
            <a:ext cx="4076700" cy="0"/>
          </a:xfrm>
          <a:custGeom>
            <a:avLst/>
            <a:gdLst/>
            <a:ahLst/>
            <a:cxnLst/>
            <a:rect l="l" t="t" r="r" b="b"/>
            <a:pathLst>
              <a:path w="4076700">
                <a:moveTo>
                  <a:pt x="0" y="0"/>
                </a:moveTo>
                <a:lnTo>
                  <a:pt x="4076484" y="0"/>
                </a:lnTo>
              </a:path>
            </a:pathLst>
          </a:custGeom>
          <a:ln w="952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60284" y="6868198"/>
            <a:ext cx="4076700" cy="0"/>
          </a:xfrm>
          <a:custGeom>
            <a:avLst/>
            <a:gdLst/>
            <a:ahLst/>
            <a:cxnLst/>
            <a:rect l="l" t="t" r="r" b="b"/>
            <a:pathLst>
              <a:path w="4076700">
                <a:moveTo>
                  <a:pt x="0" y="0"/>
                </a:moveTo>
                <a:lnTo>
                  <a:pt x="4076484" y="0"/>
                </a:lnTo>
              </a:path>
            </a:pathLst>
          </a:custGeom>
          <a:ln w="952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267053" y="5280405"/>
            <a:ext cx="729691" cy="1478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328038" y="5533009"/>
            <a:ext cx="609600" cy="1478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388999" y="5750941"/>
            <a:ext cx="487680" cy="14782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328038" y="6114542"/>
            <a:ext cx="609600" cy="14782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160142" y="6034405"/>
            <a:ext cx="730059" cy="14782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768473" y="6034405"/>
            <a:ext cx="790651" cy="1478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6" name="object 26"/>
          <p:cNvSpPr/>
          <p:nvPr/>
        </p:nvSpPr>
        <p:spPr>
          <a:xfrm>
            <a:off x="3437509" y="6034405"/>
            <a:ext cx="792175" cy="1478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108069" y="6034405"/>
            <a:ext cx="790714" cy="1478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777485" y="6034405"/>
            <a:ext cx="67055" cy="1478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160142" y="6194450"/>
            <a:ext cx="365760" cy="14782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434717" y="6194450"/>
            <a:ext cx="487680" cy="1478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814702" y="6202152"/>
            <a:ext cx="67055" cy="1478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867622" y="6194450"/>
            <a:ext cx="727862" cy="14782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491103" y="6194450"/>
            <a:ext cx="308356" cy="14782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750172" y="6194450"/>
            <a:ext cx="243839" cy="14782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328038" y="6477914"/>
            <a:ext cx="609600" cy="14782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283842" y="6695846"/>
            <a:ext cx="365760" cy="14782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527683" y="6695846"/>
            <a:ext cx="91440" cy="147828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573402" y="6695846"/>
            <a:ext cx="363473" cy="147828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815719" y="6695846"/>
            <a:ext cx="88392" cy="14782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269747" y="856488"/>
            <a:ext cx="1757680" cy="180340"/>
          </a:xfrm>
          <a:custGeom>
            <a:avLst/>
            <a:gdLst/>
            <a:ahLst/>
            <a:cxnLst/>
            <a:rect l="l" t="t" r="r" b="b"/>
            <a:pathLst>
              <a:path w="1757680" h="180340">
                <a:moveTo>
                  <a:pt x="1757172" y="0"/>
                </a:moveTo>
                <a:lnTo>
                  <a:pt x="0" y="0"/>
                </a:lnTo>
                <a:lnTo>
                  <a:pt x="0" y="179831"/>
                </a:lnTo>
                <a:lnTo>
                  <a:pt x="1757172" y="179831"/>
                </a:lnTo>
                <a:lnTo>
                  <a:pt x="175717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 txBox="1">
            <a:spLocks noGrp="1"/>
          </p:cNvSpPr>
          <p:nvPr>
            <p:ph type="title"/>
          </p:nvPr>
        </p:nvSpPr>
        <p:spPr>
          <a:xfrm>
            <a:off x="410972" y="685291"/>
            <a:ext cx="152082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제 품 소</a:t>
            </a:r>
            <a:r>
              <a:rPr spc="575" dirty="0"/>
              <a:t> </a:t>
            </a:r>
            <a:r>
              <a:rPr spc="-5" dirty="0"/>
              <a:t>개</a:t>
            </a:r>
          </a:p>
        </p:txBody>
      </p:sp>
      <p:sp>
        <p:nvSpPr>
          <p:cNvPr id="96" name="object 96"/>
          <p:cNvSpPr txBox="1"/>
          <p:nvPr/>
        </p:nvSpPr>
        <p:spPr>
          <a:xfrm>
            <a:off x="410972" y="266191"/>
            <a:ext cx="42481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145" dirty="0">
                <a:latin typeface="맑은 고딕"/>
                <a:cs typeface="맑은 고딕"/>
              </a:rPr>
              <a:t>03</a:t>
            </a:r>
            <a:r>
              <a:rPr sz="2200" b="1" spc="-475" dirty="0">
                <a:latin typeface="맑은 고딕"/>
                <a:cs typeface="맑은 고딕"/>
              </a:rPr>
              <a:t> </a:t>
            </a:r>
            <a:endParaRPr sz="2200">
              <a:latin typeface="맑은 고딕"/>
              <a:cs typeface="맑은 고딕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348792" y="1274775"/>
            <a:ext cx="271190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ko-KR" altLang="en-US" sz="1800" b="1" dirty="0">
                <a:solidFill>
                  <a:srgbClr val="E8641A"/>
                </a:solidFill>
                <a:latin typeface="맑은 고딕"/>
                <a:cs typeface="맑은 고딕"/>
              </a:rPr>
              <a:t>키오스크 </a:t>
            </a:r>
            <a:r>
              <a:rPr sz="1800" b="1" dirty="0" err="1">
                <a:solidFill>
                  <a:srgbClr val="E8641A"/>
                </a:solidFill>
                <a:latin typeface="맑은 고딕"/>
                <a:cs typeface="맑은 고딕"/>
              </a:rPr>
              <a:t>상세스펙</a:t>
            </a:r>
            <a:endParaRPr sz="1800" dirty="0">
              <a:latin typeface="맑은 고딕"/>
              <a:cs typeface="맑은 고딕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CDFF5254-0B5D-47D4-DC66-DF5EEC9D808B}"/>
              </a:ext>
            </a:extLst>
          </p:cNvPr>
          <p:cNvSpPr txBox="1"/>
          <p:nvPr/>
        </p:nvSpPr>
        <p:spPr>
          <a:xfrm>
            <a:off x="2770857" y="4918010"/>
            <a:ext cx="18482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latin typeface="+mn-ea"/>
              </a:rPr>
              <a:t>D032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2B18E47A-15FF-36B1-EBE0-441D5C6F9F67}"/>
              </a:ext>
            </a:extLst>
          </p:cNvPr>
          <p:cNvSpPr txBox="1"/>
          <p:nvPr/>
        </p:nvSpPr>
        <p:spPr>
          <a:xfrm>
            <a:off x="2083307" y="5221808"/>
            <a:ext cx="27505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rgbClr val="404040"/>
                </a:solidFill>
                <a:latin typeface="+mn-ea"/>
              </a:rPr>
              <a:t>32” Full HD (1920*1080)</a:t>
            </a:r>
            <a:endParaRPr lang="ko-KR" altLang="en-US" sz="1100" dirty="0">
              <a:solidFill>
                <a:srgbClr val="404040"/>
              </a:solidFill>
              <a:latin typeface="+mn-ea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F006255F-C30B-4F2F-1F6D-AB9735285F87}"/>
              </a:ext>
            </a:extLst>
          </p:cNvPr>
          <p:cNvSpPr txBox="1"/>
          <p:nvPr/>
        </p:nvSpPr>
        <p:spPr>
          <a:xfrm>
            <a:off x="2083306" y="5471431"/>
            <a:ext cx="297688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rgbClr val="404040"/>
                </a:solidFill>
                <a:latin typeface="+mn-ea"/>
              </a:rPr>
              <a:t>SSD</a:t>
            </a:r>
            <a:r>
              <a:rPr lang="ko-KR" altLang="en-US" sz="1100" dirty="0">
                <a:solidFill>
                  <a:srgbClr val="404040"/>
                </a:solidFill>
                <a:latin typeface="+mn-ea"/>
              </a:rPr>
              <a:t> </a:t>
            </a:r>
            <a:r>
              <a:rPr lang="en-US" altLang="ko-KR" sz="1100" dirty="0">
                <a:solidFill>
                  <a:srgbClr val="404040"/>
                </a:solidFill>
                <a:latin typeface="+mn-ea"/>
              </a:rPr>
              <a:t>:</a:t>
            </a:r>
            <a:r>
              <a:rPr lang="ko-KR" altLang="en-US" sz="1100" dirty="0">
                <a:solidFill>
                  <a:srgbClr val="404040"/>
                </a:solidFill>
                <a:latin typeface="+mn-ea"/>
              </a:rPr>
              <a:t> </a:t>
            </a:r>
            <a:r>
              <a:rPr lang="en-US" altLang="ko-KR" sz="1100" dirty="0">
                <a:solidFill>
                  <a:srgbClr val="404040"/>
                </a:solidFill>
                <a:latin typeface="+mn-ea"/>
              </a:rPr>
              <a:t>64GB </a:t>
            </a:r>
            <a:endParaRPr lang="ko-KR" altLang="en-US" sz="1100" dirty="0">
              <a:solidFill>
                <a:srgbClr val="404040"/>
              </a:solidFill>
              <a:latin typeface="+mn-ea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6D3D4D3B-EE0D-A626-7329-F1877201F19C}"/>
              </a:ext>
            </a:extLst>
          </p:cNvPr>
          <p:cNvSpPr txBox="1"/>
          <p:nvPr/>
        </p:nvSpPr>
        <p:spPr>
          <a:xfrm>
            <a:off x="2086289" y="5693401"/>
            <a:ext cx="297688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rgbClr val="404040"/>
                </a:solidFill>
                <a:latin typeface="+mn-ea"/>
              </a:rPr>
              <a:t>4GB DDR3 Storage</a:t>
            </a:r>
            <a:endParaRPr lang="ko-KR" altLang="en-US" sz="1100" dirty="0">
              <a:solidFill>
                <a:srgbClr val="404040"/>
              </a:solidFill>
              <a:latin typeface="+mn-ea"/>
            </a:endParaRPr>
          </a:p>
        </p:txBody>
      </p:sp>
      <p:sp>
        <p:nvSpPr>
          <p:cNvPr id="135" name="object 3">
            <a:extLst>
              <a:ext uri="{FF2B5EF4-FFF2-40B4-BE49-F238E27FC236}">
                <a16:creationId xmlns:a16="http://schemas.microsoft.com/office/drawing/2014/main" id="{7020B13D-E10F-4FE3-5A30-75606A18F8C4}"/>
              </a:ext>
            </a:extLst>
          </p:cNvPr>
          <p:cNvSpPr/>
          <p:nvPr/>
        </p:nvSpPr>
        <p:spPr>
          <a:xfrm>
            <a:off x="5933089" y="4929187"/>
            <a:ext cx="4076700" cy="275590"/>
          </a:xfrm>
          <a:custGeom>
            <a:avLst/>
            <a:gdLst/>
            <a:ahLst/>
            <a:cxnLst/>
            <a:rect l="l" t="t" r="r" b="b"/>
            <a:pathLst>
              <a:path w="4076700" h="275589">
                <a:moveTo>
                  <a:pt x="4076446" y="0"/>
                </a:moveTo>
                <a:lnTo>
                  <a:pt x="0" y="0"/>
                </a:lnTo>
                <a:lnTo>
                  <a:pt x="0" y="275272"/>
                </a:lnTo>
                <a:lnTo>
                  <a:pt x="4076446" y="275272"/>
                </a:lnTo>
                <a:lnTo>
                  <a:pt x="4076446" y="0"/>
                </a:lnTo>
                <a:close/>
              </a:path>
            </a:pathLst>
          </a:custGeom>
          <a:solidFill>
            <a:srgbClr val="E3D5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4">
            <a:extLst>
              <a:ext uri="{FF2B5EF4-FFF2-40B4-BE49-F238E27FC236}">
                <a16:creationId xmlns:a16="http://schemas.microsoft.com/office/drawing/2014/main" id="{2AE52E79-EB8F-C525-4E4E-EA8CC9D0E0E5}"/>
              </a:ext>
            </a:extLst>
          </p:cNvPr>
          <p:cNvSpPr/>
          <p:nvPr/>
        </p:nvSpPr>
        <p:spPr>
          <a:xfrm>
            <a:off x="6956112" y="5199761"/>
            <a:ext cx="0" cy="1677670"/>
          </a:xfrm>
          <a:custGeom>
            <a:avLst/>
            <a:gdLst/>
            <a:ahLst/>
            <a:cxnLst/>
            <a:rect l="l" t="t" r="r" b="b"/>
            <a:pathLst>
              <a:path h="1677670">
                <a:moveTo>
                  <a:pt x="0" y="0"/>
                </a:moveTo>
                <a:lnTo>
                  <a:pt x="0" y="1677517"/>
                </a:lnTo>
              </a:path>
            </a:pathLst>
          </a:custGeom>
          <a:ln w="952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5">
            <a:extLst>
              <a:ext uri="{FF2B5EF4-FFF2-40B4-BE49-F238E27FC236}">
                <a16:creationId xmlns:a16="http://schemas.microsoft.com/office/drawing/2014/main" id="{392515BB-AF36-5A29-ACA6-CFB9C7C2D36A}"/>
              </a:ext>
            </a:extLst>
          </p:cNvPr>
          <p:cNvSpPr/>
          <p:nvPr/>
        </p:nvSpPr>
        <p:spPr>
          <a:xfrm>
            <a:off x="5933089" y="5204460"/>
            <a:ext cx="4076700" cy="0"/>
          </a:xfrm>
          <a:custGeom>
            <a:avLst/>
            <a:gdLst/>
            <a:ahLst/>
            <a:cxnLst/>
            <a:rect l="l" t="t" r="r" b="b"/>
            <a:pathLst>
              <a:path w="4076700">
                <a:moveTo>
                  <a:pt x="0" y="0"/>
                </a:moveTo>
                <a:lnTo>
                  <a:pt x="4076484" y="0"/>
                </a:lnTo>
              </a:path>
            </a:pathLst>
          </a:custGeom>
          <a:ln w="952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6">
            <a:extLst>
              <a:ext uri="{FF2B5EF4-FFF2-40B4-BE49-F238E27FC236}">
                <a16:creationId xmlns:a16="http://schemas.microsoft.com/office/drawing/2014/main" id="{FFCF80F7-A4F5-4170-40A3-CF80F2087F8C}"/>
              </a:ext>
            </a:extLst>
          </p:cNvPr>
          <p:cNvSpPr/>
          <p:nvPr/>
        </p:nvSpPr>
        <p:spPr>
          <a:xfrm>
            <a:off x="5933089" y="5491861"/>
            <a:ext cx="4076700" cy="0"/>
          </a:xfrm>
          <a:custGeom>
            <a:avLst/>
            <a:gdLst/>
            <a:ahLst/>
            <a:cxnLst/>
            <a:rect l="l" t="t" r="r" b="b"/>
            <a:pathLst>
              <a:path w="4076700">
                <a:moveTo>
                  <a:pt x="0" y="0"/>
                </a:moveTo>
                <a:lnTo>
                  <a:pt x="4076484" y="0"/>
                </a:lnTo>
              </a:path>
            </a:pathLst>
          </a:custGeom>
          <a:ln w="952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7">
            <a:extLst>
              <a:ext uri="{FF2B5EF4-FFF2-40B4-BE49-F238E27FC236}">
                <a16:creationId xmlns:a16="http://schemas.microsoft.com/office/drawing/2014/main" id="{6FF0188C-B40C-F8CB-CEF9-EC2D6BA0492B}"/>
              </a:ext>
            </a:extLst>
          </p:cNvPr>
          <p:cNvSpPr/>
          <p:nvPr/>
        </p:nvSpPr>
        <p:spPr>
          <a:xfrm>
            <a:off x="5933089" y="5709793"/>
            <a:ext cx="4076700" cy="0"/>
          </a:xfrm>
          <a:custGeom>
            <a:avLst/>
            <a:gdLst/>
            <a:ahLst/>
            <a:cxnLst/>
            <a:rect l="l" t="t" r="r" b="b"/>
            <a:pathLst>
              <a:path w="4076700">
                <a:moveTo>
                  <a:pt x="0" y="0"/>
                </a:moveTo>
                <a:lnTo>
                  <a:pt x="4076484" y="0"/>
                </a:lnTo>
              </a:path>
            </a:pathLst>
          </a:custGeom>
          <a:ln w="952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8">
            <a:extLst>
              <a:ext uri="{FF2B5EF4-FFF2-40B4-BE49-F238E27FC236}">
                <a16:creationId xmlns:a16="http://schemas.microsoft.com/office/drawing/2014/main" id="{9F5E68B6-9DA2-58CC-D050-38C9989B09FB}"/>
              </a:ext>
            </a:extLst>
          </p:cNvPr>
          <p:cNvSpPr/>
          <p:nvPr/>
        </p:nvSpPr>
        <p:spPr>
          <a:xfrm>
            <a:off x="5933089" y="5927598"/>
            <a:ext cx="4076700" cy="0"/>
          </a:xfrm>
          <a:custGeom>
            <a:avLst/>
            <a:gdLst/>
            <a:ahLst/>
            <a:cxnLst/>
            <a:rect l="l" t="t" r="r" b="b"/>
            <a:pathLst>
              <a:path w="4076700">
                <a:moveTo>
                  <a:pt x="0" y="0"/>
                </a:moveTo>
                <a:lnTo>
                  <a:pt x="4076484" y="0"/>
                </a:lnTo>
              </a:path>
            </a:pathLst>
          </a:custGeom>
          <a:ln w="952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9">
            <a:extLst>
              <a:ext uri="{FF2B5EF4-FFF2-40B4-BE49-F238E27FC236}">
                <a16:creationId xmlns:a16="http://schemas.microsoft.com/office/drawing/2014/main" id="{6DC2F324-79C0-5EA9-6BF2-36C98137D71C}"/>
              </a:ext>
            </a:extLst>
          </p:cNvPr>
          <p:cNvSpPr/>
          <p:nvPr/>
        </p:nvSpPr>
        <p:spPr>
          <a:xfrm>
            <a:off x="5933089" y="6436728"/>
            <a:ext cx="4076700" cy="0"/>
          </a:xfrm>
          <a:custGeom>
            <a:avLst/>
            <a:gdLst/>
            <a:ahLst/>
            <a:cxnLst/>
            <a:rect l="l" t="t" r="r" b="b"/>
            <a:pathLst>
              <a:path w="4076700">
                <a:moveTo>
                  <a:pt x="0" y="0"/>
                </a:moveTo>
                <a:lnTo>
                  <a:pt x="4076484" y="0"/>
                </a:lnTo>
              </a:path>
            </a:pathLst>
          </a:custGeom>
          <a:ln w="952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0">
            <a:extLst>
              <a:ext uri="{FF2B5EF4-FFF2-40B4-BE49-F238E27FC236}">
                <a16:creationId xmlns:a16="http://schemas.microsoft.com/office/drawing/2014/main" id="{891FCAE3-2286-8705-E1B6-1914A266C03F}"/>
              </a:ext>
            </a:extLst>
          </p:cNvPr>
          <p:cNvSpPr/>
          <p:nvPr/>
        </p:nvSpPr>
        <p:spPr>
          <a:xfrm>
            <a:off x="5933089" y="6654622"/>
            <a:ext cx="4076700" cy="0"/>
          </a:xfrm>
          <a:custGeom>
            <a:avLst/>
            <a:gdLst/>
            <a:ahLst/>
            <a:cxnLst/>
            <a:rect l="l" t="t" r="r" b="b"/>
            <a:pathLst>
              <a:path w="4076700">
                <a:moveTo>
                  <a:pt x="0" y="0"/>
                </a:moveTo>
                <a:lnTo>
                  <a:pt x="4076484" y="0"/>
                </a:lnTo>
              </a:path>
            </a:pathLst>
          </a:custGeom>
          <a:ln w="952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1">
            <a:extLst>
              <a:ext uri="{FF2B5EF4-FFF2-40B4-BE49-F238E27FC236}">
                <a16:creationId xmlns:a16="http://schemas.microsoft.com/office/drawing/2014/main" id="{2071BB74-562B-43A4-1D2B-618A0584593A}"/>
              </a:ext>
            </a:extLst>
          </p:cNvPr>
          <p:cNvSpPr/>
          <p:nvPr/>
        </p:nvSpPr>
        <p:spPr>
          <a:xfrm>
            <a:off x="5933089" y="4929251"/>
            <a:ext cx="4076700" cy="0"/>
          </a:xfrm>
          <a:custGeom>
            <a:avLst/>
            <a:gdLst/>
            <a:ahLst/>
            <a:cxnLst/>
            <a:rect l="l" t="t" r="r" b="b"/>
            <a:pathLst>
              <a:path w="4076700">
                <a:moveTo>
                  <a:pt x="0" y="0"/>
                </a:moveTo>
                <a:lnTo>
                  <a:pt x="4076484" y="0"/>
                </a:lnTo>
              </a:path>
            </a:pathLst>
          </a:custGeom>
          <a:ln w="952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2">
            <a:extLst>
              <a:ext uri="{FF2B5EF4-FFF2-40B4-BE49-F238E27FC236}">
                <a16:creationId xmlns:a16="http://schemas.microsoft.com/office/drawing/2014/main" id="{F56B8083-8446-41C5-6276-07A4CB086835}"/>
              </a:ext>
            </a:extLst>
          </p:cNvPr>
          <p:cNvSpPr/>
          <p:nvPr/>
        </p:nvSpPr>
        <p:spPr>
          <a:xfrm>
            <a:off x="5933089" y="6872516"/>
            <a:ext cx="4076700" cy="0"/>
          </a:xfrm>
          <a:custGeom>
            <a:avLst/>
            <a:gdLst/>
            <a:ahLst/>
            <a:cxnLst/>
            <a:rect l="l" t="t" r="r" b="b"/>
            <a:pathLst>
              <a:path w="4076700">
                <a:moveTo>
                  <a:pt x="0" y="0"/>
                </a:moveTo>
                <a:lnTo>
                  <a:pt x="4076484" y="0"/>
                </a:lnTo>
              </a:path>
            </a:pathLst>
          </a:custGeom>
          <a:ln w="952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5">
            <a:extLst>
              <a:ext uri="{FF2B5EF4-FFF2-40B4-BE49-F238E27FC236}">
                <a16:creationId xmlns:a16="http://schemas.microsoft.com/office/drawing/2014/main" id="{3F2DB18F-DB75-B303-5BE7-4A0DCB0179A3}"/>
              </a:ext>
            </a:extLst>
          </p:cNvPr>
          <p:cNvSpPr/>
          <p:nvPr/>
        </p:nvSpPr>
        <p:spPr>
          <a:xfrm>
            <a:off x="6139858" y="5284723"/>
            <a:ext cx="729691" cy="1478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9">
            <a:extLst>
              <a:ext uri="{FF2B5EF4-FFF2-40B4-BE49-F238E27FC236}">
                <a16:creationId xmlns:a16="http://schemas.microsoft.com/office/drawing/2014/main" id="{92A5DEA7-1808-C8EB-A32E-AC7AAC8C1477}"/>
              </a:ext>
            </a:extLst>
          </p:cNvPr>
          <p:cNvSpPr/>
          <p:nvPr/>
        </p:nvSpPr>
        <p:spPr>
          <a:xfrm>
            <a:off x="6200843" y="5537327"/>
            <a:ext cx="609600" cy="1478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21">
            <a:extLst>
              <a:ext uri="{FF2B5EF4-FFF2-40B4-BE49-F238E27FC236}">
                <a16:creationId xmlns:a16="http://schemas.microsoft.com/office/drawing/2014/main" id="{50513973-2893-6DB6-630F-B5DC35A9D168}"/>
              </a:ext>
            </a:extLst>
          </p:cNvPr>
          <p:cNvSpPr/>
          <p:nvPr/>
        </p:nvSpPr>
        <p:spPr>
          <a:xfrm>
            <a:off x="6261804" y="5755259"/>
            <a:ext cx="487680" cy="14782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23">
            <a:extLst>
              <a:ext uri="{FF2B5EF4-FFF2-40B4-BE49-F238E27FC236}">
                <a16:creationId xmlns:a16="http://schemas.microsoft.com/office/drawing/2014/main" id="{19937E38-E704-F7FE-45C0-20FB9F0DA194}"/>
              </a:ext>
            </a:extLst>
          </p:cNvPr>
          <p:cNvSpPr/>
          <p:nvPr/>
        </p:nvSpPr>
        <p:spPr>
          <a:xfrm>
            <a:off x="6200843" y="6118860"/>
            <a:ext cx="609600" cy="14782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24">
            <a:extLst>
              <a:ext uri="{FF2B5EF4-FFF2-40B4-BE49-F238E27FC236}">
                <a16:creationId xmlns:a16="http://schemas.microsoft.com/office/drawing/2014/main" id="{D9CF583A-87F2-5046-4490-CFDE96A01A76}"/>
              </a:ext>
            </a:extLst>
          </p:cNvPr>
          <p:cNvSpPr/>
          <p:nvPr/>
        </p:nvSpPr>
        <p:spPr>
          <a:xfrm>
            <a:off x="7032947" y="6038723"/>
            <a:ext cx="730059" cy="14782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25">
            <a:extLst>
              <a:ext uri="{FF2B5EF4-FFF2-40B4-BE49-F238E27FC236}">
                <a16:creationId xmlns:a16="http://schemas.microsoft.com/office/drawing/2014/main" id="{C547C370-3618-211D-8BB2-06B7A0181BB1}"/>
              </a:ext>
            </a:extLst>
          </p:cNvPr>
          <p:cNvSpPr/>
          <p:nvPr/>
        </p:nvSpPr>
        <p:spPr>
          <a:xfrm>
            <a:off x="7641278" y="6038723"/>
            <a:ext cx="790651" cy="1478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26">
            <a:extLst>
              <a:ext uri="{FF2B5EF4-FFF2-40B4-BE49-F238E27FC236}">
                <a16:creationId xmlns:a16="http://schemas.microsoft.com/office/drawing/2014/main" id="{B5C487F7-BF09-D55A-18DC-267DCEE75B02}"/>
              </a:ext>
            </a:extLst>
          </p:cNvPr>
          <p:cNvSpPr/>
          <p:nvPr/>
        </p:nvSpPr>
        <p:spPr>
          <a:xfrm>
            <a:off x="8310314" y="6038723"/>
            <a:ext cx="792175" cy="1478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27">
            <a:extLst>
              <a:ext uri="{FF2B5EF4-FFF2-40B4-BE49-F238E27FC236}">
                <a16:creationId xmlns:a16="http://schemas.microsoft.com/office/drawing/2014/main" id="{1FCB2B9C-4637-D792-7A61-509A165F8900}"/>
              </a:ext>
            </a:extLst>
          </p:cNvPr>
          <p:cNvSpPr/>
          <p:nvPr/>
        </p:nvSpPr>
        <p:spPr>
          <a:xfrm>
            <a:off x="8980874" y="6038723"/>
            <a:ext cx="790714" cy="1478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28">
            <a:extLst>
              <a:ext uri="{FF2B5EF4-FFF2-40B4-BE49-F238E27FC236}">
                <a16:creationId xmlns:a16="http://schemas.microsoft.com/office/drawing/2014/main" id="{E94208C5-A811-16FE-86B6-C4DCFA88D6A2}"/>
              </a:ext>
            </a:extLst>
          </p:cNvPr>
          <p:cNvSpPr/>
          <p:nvPr/>
        </p:nvSpPr>
        <p:spPr>
          <a:xfrm>
            <a:off x="9650290" y="6038723"/>
            <a:ext cx="67055" cy="1478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29">
            <a:extLst>
              <a:ext uri="{FF2B5EF4-FFF2-40B4-BE49-F238E27FC236}">
                <a16:creationId xmlns:a16="http://schemas.microsoft.com/office/drawing/2014/main" id="{62D14EE9-9E87-E5F2-95AE-2B8CDA138A5E}"/>
              </a:ext>
            </a:extLst>
          </p:cNvPr>
          <p:cNvSpPr/>
          <p:nvPr/>
        </p:nvSpPr>
        <p:spPr>
          <a:xfrm>
            <a:off x="7032947" y="6198768"/>
            <a:ext cx="365760" cy="14782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30">
            <a:extLst>
              <a:ext uri="{FF2B5EF4-FFF2-40B4-BE49-F238E27FC236}">
                <a16:creationId xmlns:a16="http://schemas.microsoft.com/office/drawing/2014/main" id="{31587A30-07EE-FBD6-8AED-77ACD5393C34}"/>
              </a:ext>
            </a:extLst>
          </p:cNvPr>
          <p:cNvSpPr/>
          <p:nvPr/>
        </p:nvSpPr>
        <p:spPr>
          <a:xfrm>
            <a:off x="7307522" y="6198768"/>
            <a:ext cx="487680" cy="1478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34">
            <a:extLst>
              <a:ext uri="{FF2B5EF4-FFF2-40B4-BE49-F238E27FC236}">
                <a16:creationId xmlns:a16="http://schemas.microsoft.com/office/drawing/2014/main" id="{44D4B12A-5F87-AD20-D6EF-93F2E419AC5C}"/>
              </a:ext>
            </a:extLst>
          </p:cNvPr>
          <p:cNvSpPr/>
          <p:nvPr/>
        </p:nvSpPr>
        <p:spPr>
          <a:xfrm>
            <a:off x="7687507" y="6206470"/>
            <a:ext cx="67055" cy="1478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35">
            <a:extLst>
              <a:ext uri="{FF2B5EF4-FFF2-40B4-BE49-F238E27FC236}">
                <a16:creationId xmlns:a16="http://schemas.microsoft.com/office/drawing/2014/main" id="{BBF6585C-37FE-4FCC-9E89-0A43748FEB73}"/>
              </a:ext>
            </a:extLst>
          </p:cNvPr>
          <p:cNvSpPr/>
          <p:nvPr/>
        </p:nvSpPr>
        <p:spPr>
          <a:xfrm>
            <a:off x="7740427" y="6198768"/>
            <a:ext cx="727862" cy="14782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36">
            <a:extLst>
              <a:ext uri="{FF2B5EF4-FFF2-40B4-BE49-F238E27FC236}">
                <a16:creationId xmlns:a16="http://schemas.microsoft.com/office/drawing/2014/main" id="{87ABF8D9-466E-EADF-3C45-550237047773}"/>
              </a:ext>
            </a:extLst>
          </p:cNvPr>
          <p:cNvSpPr/>
          <p:nvPr/>
        </p:nvSpPr>
        <p:spPr>
          <a:xfrm>
            <a:off x="8363908" y="6198768"/>
            <a:ext cx="308356" cy="14782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37">
            <a:extLst>
              <a:ext uri="{FF2B5EF4-FFF2-40B4-BE49-F238E27FC236}">
                <a16:creationId xmlns:a16="http://schemas.microsoft.com/office/drawing/2014/main" id="{92AB5EF1-352F-A703-1B9E-F0ADCA372116}"/>
              </a:ext>
            </a:extLst>
          </p:cNvPr>
          <p:cNvSpPr/>
          <p:nvPr/>
        </p:nvSpPr>
        <p:spPr>
          <a:xfrm>
            <a:off x="8622977" y="6198768"/>
            <a:ext cx="243839" cy="14782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38">
            <a:extLst>
              <a:ext uri="{FF2B5EF4-FFF2-40B4-BE49-F238E27FC236}">
                <a16:creationId xmlns:a16="http://schemas.microsoft.com/office/drawing/2014/main" id="{91FA95A6-9E01-63AD-79F7-E16A508FB3E0}"/>
              </a:ext>
            </a:extLst>
          </p:cNvPr>
          <p:cNvSpPr/>
          <p:nvPr/>
        </p:nvSpPr>
        <p:spPr>
          <a:xfrm>
            <a:off x="6200843" y="6482232"/>
            <a:ext cx="609600" cy="14782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39">
            <a:extLst>
              <a:ext uri="{FF2B5EF4-FFF2-40B4-BE49-F238E27FC236}">
                <a16:creationId xmlns:a16="http://schemas.microsoft.com/office/drawing/2014/main" id="{2A31C658-180C-EBA4-FF2B-EDAA17056039}"/>
              </a:ext>
            </a:extLst>
          </p:cNvPr>
          <p:cNvSpPr/>
          <p:nvPr/>
        </p:nvSpPr>
        <p:spPr>
          <a:xfrm>
            <a:off x="7032947" y="6482232"/>
            <a:ext cx="970292" cy="147828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40">
            <a:extLst>
              <a:ext uri="{FF2B5EF4-FFF2-40B4-BE49-F238E27FC236}">
                <a16:creationId xmlns:a16="http://schemas.microsoft.com/office/drawing/2014/main" id="{61140F76-81F5-5C8A-3A84-BBE8FECE9C0B}"/>
              </a:ext>
            </a:extLst>
          </p:cNvPr>
          <p:cNvSpPr/>
          <p:nvPr/>
        </p:nvSpPr>
        <p:spPr>
          <a:xfrm>
            <a:off x="6156647" y="6700164"/>
            <a:ext cx="365760" cy="14782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41">
            <a:extLst>
              <a:ext uri="{FF2B5EF4-FFF2-40B4-BE49-F238E27FC236}">
                <a16:creationId xmlns:a16="http://schemas.microsoft.com/office/drawing/2014/main" id="{A932E45E-4620-9E8B-A725-0350BFC6F30C}"/>
              </a:ext>
            </a:extLst>
          </p:cNvPr>
          <p:cNvSpPr/>
          <p:nvPr/>
        </p:nvSpPr>
        <p:spPr>
          <a:xfrm>
            <a:off x="6400488" y="6700164"/>
            <a:ext cx="91440" cy="147828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42">
            <a:extLst>
              <a:ext uri="{FF2B5EF4-FFF2-40B4-BE49-F238E27FC236}">
                <a16:creationId xmlns:a16="http://schemas.microsoft.com/office/drawing/2014/main" id="{7C872291-DFFD-67C4-7EF4-08A4C5375382}"/>
              </a:ext>
            </a:extLst>
          </p:cNvPr>
          <p:cNvSpPr/>
          <p:nvPr/>
        </p:nvSpPr>
        <p:spPr>
          <a:xfrm>
            <a:off x="6446207" y="6700164"/>
            <a:ext cx="363473" cy="147828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43">
            <a:extLst>
              <a:ext uri="{FF2B5EF4-FFF2-40B4-BE49-F238E27FC236}">
                <a16:creationId xmlns:a16="http://schemas.microsoft.com/office/drawing/2014/main" id="{908C245F-F357-2AB5-3FD8-8FFC1B27CA9E}"/>
              </a:ext>
            </a:extLst>
          </p:cNvPr>
          <p:cNvSpPr/>
          <p:nvPr/>
        </p:nvSpPr>
        <p:spPr>
          <a:xfrm>
            <a:off x="6688524" y="6700164"/>
            <a:ext cx="88392" cy="14782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1CFE3789-F4AA-4116-179A-0BE29D5172D3}"/>
              </a:ext>
            </a:extLst>
          </p:cNvPr>
          <p:cNvSpPr txBox="1"/>
          <p:nvPr/>
        </p:nvSpPr>
        <p:spPr>
          <a:xfrm>
            <a:off x="7593970" y="4922877"/>
            <a:ext cx="18482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latin typeface="+mn-ea"/>
              </a:rPr>
              <a:t>IBU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BA158D94-00EE-E03E-A3B7-CF7F2AA2F0C6}"/>
              </a:ext>
            </a:extLst>
          </p:cNvPr>
          <p:cNvSpPr txBox="1"/>
          <p:nvPr/>
        </p:nvSpPr>
        <p:spPr>
          <a:xfrm>
            <a:off x="6956112" y="5226126"/>
            <a:ext cx="27505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rgbClr val="404040"/>
                </a:solidFill>
                <a:latin typeface="+mn-ea"/>
              </a:rPr>
              <a:t>21.5” Full HD (1920*1080)</a:t>
            </a:r>
            <a:endParaRPr lang="ko-KR" altLang="en-US" sz="1100" dirty="0">
              <a:solidFill>
                <a:srgbClr val="404040"/>
              </a:solidFill>
              <a:latin typeface="+mn-ea"/>
            </a:endParaRP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23D7D840-3836-400C-1ACC-3212C1CEF68C}"/>
              </a:ext>
            </a:extLst>
          </p:cNvPr>
          <p:cNvSpPr txBox="1"/>
          <p:nvPr/>
        </p:nvSpPr>
        <p:spPr>
          <a:xfrm>
            <a:off x="6956111" y="5475749"/>
            <a:ext cx="297688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rgbClr val="404040"/>
                </a:solidFill>
                <a:latin typeface="+mn-ea"/>
              </a:rPr>
              <a:t>SSD</a:t>
            </a:r>
            <a:r>
              <a:rPr lang="ko-KR" altLang="en-US" sz="1100" dirty="0">
                <a:solidFill>
                  <a:srgbClr val="404040"/>
                </a:solidFill>
                <a:latin typeface="+mn-ea"/>
              </a:rPr>
              <a:t> </a:t>
            </a:r>
            <a:r>
              <a:rPr lang="en-US" altLang="ko-KR" sz="1100" dirty="0">
                <a:solidFill>
                  <a:srgbClr val="404040"/>
                </a:solidFill>
                <a:latin typeface="+mn-ea"/>
              </a:rPr>
              <a:t>:</a:t>
            </a:r>
            <a:r>
              <a:rPr lang="ko-KR" altLang="en-US" sz="1100" dirty="0">
                <a:solidFill>
                  <a:srgbClr val="404040"/>
                </a:solidFill>
                <a:latin typeface="+mn-ea"/>
              </a:rPr>
              <a:t> </a:t>
            </a:r>
            <a:r>
              <a:rPr lang="en-US" altLang="ko-KR" sz="1100" dirty="0">
                <a:solidFill>
                  <a:srgbClr val="404040"/>
                </a:solidFill>
                <a:latin typeface="+mn-ea"/>
              </a:rPr>
              <a:t>64GB </a:t>
            </a:r>
            <a:endParaRPr lang="ko-KR" altLang="en-US" sz="1100" dirty="0">
              <a:solidFill>
                <a:srgbClr val="404040"/>
              </a:solidFill>
              <a:latin typeface="+mn-ea"/>
            </a:endParaRP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421E8368-6235-E862-10C2-40D2452B588C}"/>
              </a:ext>
            </a:extLst>
          </p:cNvPr>
          <p:cNvSpPr txBox="1"/>
          <p:nvPr/>
        </p:nvSpPr>
        <p:spPr>
          <a:xfrm>
            <a:off x="6959094" y="5697719"/>
            <a:ext cx="297688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rgbClr val="404040"/>
                </a:solidFill>
                <a:latin typeface="+mn-ea"/>
              </a:rPr>
              <a:t>4GB DDR3 Storage</a:t>
            </a:r>
            <a:endParaRPr lang="ko-KR" altLang="en-US" sz="1100" dirty="0">
              <a:solidFill>
                <a:srgbClr val="404040"/>
              </a:solidFill>
              <a:latin typeface="+mn-ea"/>
            </a:endParaRPr>
          </a:p>
        </p:txBody>
      </p:sp>
      <p:sp>
        <p:nvSpPr>
          <p:cNvPr id="207" name="TextBox 206">
            <a:extLst>
              <a:ext uri="{FF2B5EF4-FFF2-40B4-BE49-F238E27FC236}">
                <a16:creationId xmlns:a16="http://schemas.microsoft.com/office/drawing/2014/main" id="{DC191F48-22D8-13D9-3E03-0363153C7BF9}"/>
              </a:ext>
            </a:extLst>
          </p:cNvPr>
          <p:cNvSpPr txBox="1"/>
          <p:nvPr/>
        </p:nvSpPr>
        <p:spPr>
          <a:xfrm>
            <a:off x="2062226" y="6632765"/>
            <a:ext cx="27505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rgbClr val="404040"/>
                </a:solidFill>
                <a:latin typeface="+mn-ea"/>
              </a:rPr>
              <a:t>1824mm(H) x 500mm(W) x 520mm(D)</a:t>
            </a:r>
            <a:endParaRPr lang="ko-KR" altLang="en-US" sz="1100" dirty="0">
              <a:solidFill>
                <a:srgbClr val="404040"/>
              </a:solidFill>
              <a:latin typeface="+mn-ea"/>
            </a:endParaRPr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6D8BD2CA-C441-6A39-9C99-346822C8CE8B}"/>
              </a:ext>
            </a:extLst>
          </p:cNvPr>
          <p:cNvSpPr txBox="1"/>
          <p:nvPr/>
        </p:nvSpPr>
        <p:spPr>
          <a:xfrm>
            <a:off x="6939395" y="6632765"/>
            <a:ext cx="27505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rgbClr val="404040"/>
                </a:solidFill>
                <a:latin typeface="+mn-ea"/>
              </a:rPr>
              <a:t>1652mm(H) x 428mm(W) x 450mm(D)</a:t>
            </a:r>
            <a:endParaRPr lang="ko-KR" altLang="en-US" sz="1100" dirty="0">
              <a:solidFill>
                <a:srgbClr val="404040"/>
              </a:solidFill>
              <a:latin typeface="+mn-ea"/>
            </a:endParaRPr>
          </a:p>
        </p:txBody>
      </p:sp>
      <p:sp>
        <p:nvSpPr>
          <p:cNvPr id="209" name="직사각형 208">
            <a:extLst>
              <a:ext uri="{FF2B5EF4-FFF2-40B4-BE49-F238E27FC236}">
                <a16:creationId xmlns:a16="http://schemas.microsoft.com/office/drawing/2014/main" id="{89466358-266F-26CF-D158-0DB763FBB4F2}"/>
              </a:ext>
            </a:extLst>
          </p:cNvPr>
          <p:cNvSpPr/>
          <p:nvPr/>
        </p:nvSpPr>
        <p:spPr>
          <a:xfrm>
            <a:off x="9253728" y="266191"/>
            <a:ext cx="1344295" cy="2678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3" name="그림 12" descr="가전, 주방가전, 실내, 디자인이(가) 표시된 사진&#10;&#10;자동 생성된 설명">
            <a:extLst>
              <a:ext uri="{FF2B5EF4-FFF2-40B4-BE49-F238E27FC236}">
                <a16:creationId xmlns:a16="http://schemas.microsoft.com/office/drawing/2014/main" id="{E93A4F18-C465-086A-CC1B-B317031EF966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179" y="2091570"/>
            <a:ext cx="1854510" cy="274289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F5DF454-D265-F2F9-A911-F09B466910D4}"/>
              </a:ext>
            </a:extLst>
          </p:cNvPr>
          <p:cNvSpPr txBox="1"/>
          <p:nvPr/>
        </p:nvSpPr>
        <p:spPr>
          <a:xfrm>
            <a:off x="2062225" y="6411827"/>
            <a:ext cx="27505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rgbClr val="404040"/>
                </a:solidFill>
                <a:latin typeface="+mn-ea"/>
              </a:rPr>
              <a:t>Windows 10 </a:t>
            </a:r>
            <a:r>
              <a:rPr lang="en-US" altLang="ko-KR" sz="1100" dirty="0" err="1">
                <a:solidFill>
                  <a:srgbClr val="404040"/>
                </a:solidFill>
                <a:latin typeface="+mn-ea"/>
              </a:rPr>
              <a:t>Embeded</a:t>
            </a:r>
            <a:endParaRPr lang="ko-KR" altLang="en-US" sz="1100" dirty="0">
              <a:solidFill>
                <a:srgbClr val="404040"/>
              </a:solidFill>
              <a:latin typeface="+mn-ea"/>
            </a:endParaRPr>
          </a:p>
        </p:txBody>
      </p:sp>
      <p:pic>
        <p:nvPicPr>
          <p:cNvPr id="17" name="그림 16" descr="가전, 가전용품, 주방가전, 대형가전이(가) 표시된 사진&#10;&#10;자동 생성된 설명">
            <a:extLst>
              <a:ext uri="{FF2B5EF4-FFF2-40B4-BE49-F238E27FC236}">
                <a16:creationId xmlns:a16="http://schemas.microsoft.com/office/drawing/2014/main" id="{CCBE7AFE-AB24-0E8B-B5DB-90E76AF586C4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4028" y="1850142"/>
            <a:ext cx="1214822" cy="3056440"/>
          </a:xfrm>
          <a:prstGeom prst="rect">
            <a:avLst/>
          </a:prstGeom>
        </p:spPr>
      </p:pic>
      <p:pic>
        <p:nvPicPr>
          <p:cNvPr id="18" name="그림 17" descr="그래픽, 그래픽 디자인, 상징, 로고이(가) 표시된 사진&#10;&#10;자동 생성된 설명">
            <a:extLst>
              <a:ext uri="{FF2B5EF4-FFF2-40B4-BE49-F238E27FC236}">
                <a16:creationId xmlns:a16="http://schemas.microsoft.com/office/drawing/2014/main" id="{E711D30D-5CB8-762A-09D1-CCF88DBB7394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623" y="324000"/>
            <a:ext cx="1232305" cy="245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0001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359</TotalTime>
  <Words>582</Words>
  <Application>Microsoft Office PowerPoint</Application>
  <PresentationFormat>사용자 지정</PresentationFormat>
  <Paragraphs>185</Paragraphs>
  <Slides>18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24" baseType="lpstr">
      <vt:lpstr>LG Smart UI Bold</vt:lpstr>
      <vt:lpstr>맑은 고딕</vt:lpstr>
      <vt:lpstr>Arial</vt:lpstr>
      <vt:lpstr>Calibri</vt:lpstr>
      <vt:lpstr>Times New Roman</vt:lpstr>
      <vt:lpstr>Office Theme</vt:lpstr>
      <vt:lpstr>PowerPoint 프레젠테이션</vt:lpstr>
      <vt:lpstr>제 안 개 요</vt:lpstr>
      <vt:lpstr>제 품 장 점</vt:lpstr>
      <vt:lpstr>제 품 소 개</vt:lpstr>
      <vt:lpstr>제 품 소 개</vt:lpstr>
      <vt:lpstr>제 품 소 개</vt:lpstr>
      <vt:lpstr>제 품 소 개</vt:lpstr>
      <vt:lpstr>제 품 소 개</vt:lpstr>
      <vt:lpstr>제 품 소 개</vt:lpstr>
      <vt:lpstr>제 품 소 개</vt:lpstr>
      <vt:lpstr>제 품 소 개</vt:lpstr>
      <vt:lpstr>기 능 소 개</vt:lpstr>
      <vt:lpstr>기 능 소 개</vt:lpstr>
      <vt:lpstr>기 능 소 개</vt:lpstr>
      <vt:lpstr>기 능 소 개</vt:lpstr>
      <vt:lpstr>스터디큐브 스터디카페만의 경쟁력 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전설의웅전설의웅</dc:creator>
  <cp:lastModifiedBy>JungHyunGyu</cp:lastModifiedBy>
  <cp:revision>20</cp:revision>
  <dcterms:created xsi:type="dcterms:W3CDTF">2023-05-30T10:10:20Z</dcterms:created>
  <dcterms:modified xsi:type="dcterms:W3CDTF">2024-11-01T08:10:04Z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2021-11-25T00:00:00Z</vt:filetime>
  </property>
  <property fmtid="{D5CDD505-2E9C-101B-9397-08002B2CF9AE}" pid="3" name="Creator">
    <vt:lpwstr>Microsoft® PowerPoint® Microsoft 365용</vt:lpwstr>
  </property>
  <property fmtid="{D5CDD505-2E9C-101B-9397-08002B2CF9AE}" pid="4" name="LastSaved">
    <vt:filetime>2023-05-30T00:00:00Z</vt:filetime>
  </property>
</Properties>
</file>